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3012" y="-1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3000" b="1" i="0">
                <a:solidFill>
                  <a:schemeClr val="bg1"/>
                </a:solidFill>
                <a:latin typeface="Tahoma"/>
                <a:cs typeface="Tahoma"/>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sz="1300" b="1" i="0">
                <a:solidFill>
                  <a:schemeClr val="bg1"/>
                </a:solidFill>
                <a:latin typeface="Tahoma"/>
                <a:cs typeface="Tahom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7/31/2024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Tahoma"/>
                <a:cs typeface="Tahoma"/>
              </a:defRPr>
            </a:lvl1pPr>
          </a:lstStyle>
          <a:p>
            <a:endParaRPr/>
          </a:p>
        </p:txBody>
      </p:sp>
      <p:sp>
        <p:nvSpPr>
          <p:cNvPr id="3" name="Holder 3"/>
          <p:cNvSpPr>
            <a:spLocks noGrp="1"/>
          </p:cNvSpPr>
          <p:nvPr>
            <p:ph type="body" idx="1"/>
          </p:nvPr>
        </p:nvSpPr>
        <p:spPr/>
        <p:txBody>
          <a:bodyPr lIns="0" tIns="0" rIns="0" bIns="0"/>
          <a:lstStyle>
            <a:lvl1pPr>
              <a:defRPr sz="1300" b="1" i="0">
                <a:solidFill>
                  <a:schemeClr val="bg1"/>
                </a:solidFill>
                <a:latin typeface="Tahoma"/>
                <a:cs typeface="Tahom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7/31/2024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Tahoma"/>
                <a:cs typeface="Tahoma"/>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7/31/2024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Tahoma"/>
                <a:cs typeface="Tahom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7/31/2024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7/31/2024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7559992" cy="8188426"/>
          </a:xfrm>
          <a:prstGeom prst="rect">
            <a:avLst/>
          </a:prstGeom>
        </p:spPr>
      </p:pic>
      <p:pic>
        <p:nvPicPr>
          <p:cNvPr id="17" name="bg object 17"/>
          <p:cNvPicPr/>
          <p:nvPr/>
        </p:nvPicPr>
        <p:blipFill>
          <a:blip r:embed="rId8" cstate="print"/>
          <a:stretch>
            <a:fillRect/>
          </a:stretch>
        </p:blipFill>
        <p:spPr>
          <a:xfrm>
            <a:off x="0" y="13"/>
            <a:ext cx="7559992" cy="7990560"/>
          </a:xfrm>
          <a:prstGeom prst="rect">
            <a:avLst/>
          </a:prstGeom>
        </p:spPr>
      </p:pic>
      <p:sp>
        <p:nvSpPr>
          <p:cNvPr id="18" name="bg object 18"/>
          <p:cNvSpPr/>
          <p:nvPr/>
        </p:nvSpPr>
        <p:spPr>
          <a:xfrm>
            <a:off x="0" y="7980299"/>
            <a:ext cx="7560309" cy="1307465"/>
          </a:xfrm>
          <a:custGeom>
            <a:avLst/>
            <a:gdLst/>
            <a:ahLst/>
            <a:cxnLst/>
            <a:rect l="l" t="t" r="r" b="b"/>
            <a:pathLst>
              <a:path w="7560309" h="1307465">
                <a:moveTo>
                  <a:pt x="0" y="1307134"/>
                </a:moveTo>
                <a:lnTo>
                  <a:pt x="7559992" y="1307134"/>
                </a:lnTo>
                <a:lnTo>
                  <a:pt x="7559992" y="0"/>
                </a:lnTo>
                <a:lnTo>
                  <a:pt x="0" y="0"/>
                </a:lnTo>
                <a:lnTo>
                  <a:pt x="0" y="1307134"/>
                </a:lnTo>
                <a:close/>
              </a:path>
            </a:pathLst>
          </a:custGeom>
          <a:solidFill>
            <a:srgbClr val="0A93D2"/>
          </a:solidFill>
        </p:spPr>
        <p:txBody>
          <a:bodyPr wrap="square" lIns="0" tIns="0" rIns="0" bIns="0" rtlCol="0"/>
          <a:lstStyle/>
          <a:p>
            <a:endParaRPr/>
          </a:p>
        </p:txBody>
      </p:sp>
      <p:sp>
        <p:nvSpPr>
          <p:cNvPr id="2" name="Holder 2"/>
          <p:cNvSpPr>
            <a:spLocks noGrp="1"/>
          </p:cNvSpPr>
          <p:nvPr>
            <p:ph type="title"/>
          </p:nvPr>
        </p:nvSpPr>
        <p:spPr>
          <a:xfrm>
            <a:off x="669428" y="1258141"/>
            <a:ext cx="3579495" cy="913764"/>
          </a:xfrm>
          <a:prstGeom prst="rect">
            <a:avLst/>
          </a:prstGeom>
        </p:spPr>
        <p:txBody>
          <a:bodyPr wrap="square" lIns="0" tIns="0" rIns="0" bIns="0">
            <a:spAutoFit/>
          </a:bodyPr>
          <a:lstStyle>
            <a:lvl1pPr>
              <a:defRPr sz="3000" b="1" i="0">
                <a:solidFill>
                  <a:schemeClr val="bg1"/>
                </a:solidFill>
                <a:latin typeface="Tahoma"/>
                <a:cs typeface="Tahoma"/>
              </a:defRPr>
            </a:lvl1pPr>
          </a:lstStyle>
          <a:p>
            <a:endParaRPr/>
          </a:p>
        </p:txBody>
      </p:sp>
      <p:sp>
        <p:nvSpPr>
          <p:cNvPr id="3" name="Holder 3"/>
          <p:cNvSpPr>
            <a:spLocks noGrp="1"/>
          </p:cNvSpPr>
          <p:nvPr>
            <p:ph type="body" idx="1"/>
          </p:nvPr>
        </p:nvSpPr>
        <p:spPr>
          <a:xfrm>
            <a:off x="669441" y="3299490"/>
            <a:ext cx="6184900" cy="2360929"/>
          </a:xfrm>
          <a:prstGeom prst="rect">
            <a:avLst/>
          </a:prstGeom>
        </p:spPr>
        <p:txBody>
          <a:bodyPr wrap="square" lIns="0" tIns="0" rIns="0" bIns="0">
            <a:spAutoFit/>
          </a:bodyPr>
          <a:lstStyle>
            <a:lvl1pPr>
              <a:defRPr sz="1300" b="1" i="0">
                <a:solidFill>
                  <a:schemeClr val="bg1"/>
                </a:solidFill>
                <a:latin typeface="Tahoma"/>
                <a:cs typeface="Tahoma"/>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7/31/2024</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hyperlink" Target="https://cloudflare.fitnesspassport.com.au/embrace-mindfulness-for-a-balanced-life/" TargetMode="External"/><Relationship Id="rId7" Type="http://schemas.openxmlformats.org/officeDocument/2006/relationships/hyperlink" Target="https://fitnesspassport.com.au/infonz/" TargetMode="External"/><Relationship Id="rId12"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s://fitnesspassport.com.au/info/" TargetMode="External"/><Relationship Id="rId11" Type="http://schemas.openxmlformats.org/officeDocument/2006/relationships/image" Target="../media/image7.png"/><Relationship Id="rId5" Type="http://schemas.openxmlformats.org/officeDocument/2006/relationships/hyperlink" Target="https://www.thebreathingcoach.net.au/" TargetMode="External"/><Relationship Id="rId10" Type="http://schemas.openxmlformats.org/officeDocument/2006/relationships/image" Target="../media/image6.png"/><Relationship Id="rId4" Type="http://schemas.openxmlformats.org/officeDocument/2006/relationships/hyperlink" Target="https://cloudflare.fitnesspassport.com.au/breathing-meditation-audios/"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descr="A person with her eyes closed&#10;&#10;Description automatically generated">
            <a:extLst>
              <a:ext uri="{FF2B5EF4-FFF2-40B4-BE49-F238E27FC236}">
                <a16:creationId xmlns:a16="http://schemas.microsoft.com/office/drawing/2014/main" id="{99F850EA-9C64-50D0-7EF7-2DA324AF56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548" t="7628" r="23575"/>
          <a:stretch/>
        </p:blipFill>
        <p:spPr>
          <a:xfrm>
            <a:off x="0" y="923"/>
            <a:ext cx="7556500" cy="8039990"/>
          </a:xfrm>
          <a:prstGeom prst="rect">
            <a:avLst/>
          </a:prstGeom>
        </p:spPr>
      </p:pic>
      <p:sp>
        <p:nvSpPr>
          <p:cNvPr id="47" name="Rectangle 46">
            <a:extLst>
              <a:ext uri="{FF2B5EF4-FFF2-40B4-BE49-F238E27FC236}">
                <a16:creationId xmlns:a16="http://schemas.microsoft.com/office/drawing/2014/main" id="{056123C8-519C-45FD-E424-AF2E93BE20B3}"/>
              </a:ext>
            </a:extLst>
          </p:cNvPr>
          <p:cNvSpPr/>
          <p:nvPr/>
        </p:nvSpPr>
        <p:spPr>
          <a:xfrm>
            <a:off x="0" y="393700"/>
            <a:ext cx="7556500" cy="7647213"/>
          </a:xfrm>
          <a:prstGeom prst="rect">
            <a:avLst/>
          </a:prstGeom>
          <a:gradFill flip="none" rotWithShape="1">
            <a:gsLst>
              <a:gs pos="0">
                <a:srgbClr val="0093D3"/>
              </a:gs>
              <a:gs pos="100000">
                <a:srgbClr val="0093D3">
                  <a:alpha val="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object 2"/>
          <p:cNvSpPr txBox="1"/>
          <p:nvPr/>
        </p:nvSpPr>
        <p:spPr>
          <a:xfrm>
            <a:off x="2031873" y="9512224"/>
            <a:ext cx="4756150" cy="950594"/>
          </a:xfrm>
          <a:prstGeom prst="rect">
            <a:avLst/>
          </a:prstGeom>
        </p:spPr>
        <p:txBody>
          <a:bodyPr vert="horz" wrap="square" lIns="0" tIns="5080" rIns="0" bIns="0" rtlCol="0">
            <a:spAutoFit/>
          </a:bodyPr>
          <a:lstStyle/>
          <a:p>
            <a:pPr marL="12700" marR="5080">
              <a:lnSpc>
                <a:spcPct val="104200"/>
              </a:lnSpc>
              <a:spcBef>
                <a:spcPts val="40"/>
              </a:spcBef>
            </a:pPr>
            <a:r>
              <a:rPr sz="1200" dirty="0">
                <a:solidFill>
                  <a:srgbClr val="0A93D2"/>
                </a:solidFill>
                <a:latin typeface="Barlow Medium" panose="00000600000000000000" pitchFamily="2" charset="0"/>
                <a:cs typeface="Tahoma"/>
              </a:rPr>
              <a:t>Check out our </a:t>
            </a:r>
            <a:r>
              <a:rPr sz="1200" b="1" u="sng" dirty="0">
                <a:solidFill>
                  <a:srgbClr val="0A93D2"/>
                </a:solidFill>
                <a:uFill>
                  <a:solidFill>
                    <a:srgbClr val="0A93D2"/>
                  </a:solidFill>
                </a:uFill>
                <a:latin typeface="Barlow Medium" panose="00000600000000000000" pitchFamily="2" charset="0"/>
                <a:cs typeface="Tahoma"/>
                <a:hlinkClick r:id="rId3"/>
              </a:rPr>
              <a:t>Mindfulness Blog</a:t>
            </a:r>
            <a:r>
              <a:rPr sz="1200" b="1" dirty="0">
                <a:solidFill>
                  <a:srgbClr val="0A93D2"/>
                </a:solidFill>
                <a:latin typeface="Barlow Medium" panose="00000600000000000000" pitchFamily="2" charset="0"/>
                <a:cs typeface="Tahoma"/>
              </a:rPr>
              <a:t> </a:t>
            </a:r>
            <a:r>
              <a:rPr sz="1200" dirty="0">
                <a:solidFill>
                  <a:srgbClr val="0A93D2"/>
                </a:solidFill>
                <a:latin typeface="Barlow Medium" panose="00000600000000000000" pitchFamily="2" charset="0"/>
                <a:cs typeface="Tahoma"/>
              </a:rPr>
              <a:t>for more information and to listen to a series of </a:t>
            </a:r>
            <a:r>
              <a:rPr sz="1200" b="1" u="sng" dirty="0">
                <a:solidFill>
                  <a:srgbClr val="0A93D2"/>
                </a:solidFill>
                <a:uFill>
                  <a:solidFill>
                    <a:srgbClr val="0A93D2"/>
                  </a:solidFill>
                </a:uFill>
                <a:latin typeface="Barlow Medium" panose="00000600000000000000" pitchFamily="2" charset="0"/>
                <a:cs typeface="Tahoma"/>
                <a:hlinkClick r:id="rId4"/>
              </a:rPr>
              <a:t>Breathing Meditation Audios</a:t>
            </a:r>
            <a:r>
              <a:rPr sz="1200" dirty="0">
                <a:solidFill>
                  <a:srgbClr val="0A93D2"/>
                </a:solidFill>
                <a:latin typeface="Barlow Medium" panose="00000600000000000000" pitchFamily="2" charset="0"/>
                <a:cs typeface="Tahoma"/>
              </a:rPr>
              <a:t> we’ve created in partnership with </a:t>
            </a:r>
            <a:r>
              <a:rPr sz="1200" b="1" u="sng" dirty="0">
                <a:solidFill>
                  <a:srgbClr val="0A93D2"/>
                </a:solidFill>
                <a:uFill>
                  <a:solidFill>
                    <a:srgbClr val="0A93D2"/>
                  </a:solidFill>
                </a:uFill>
                <a:latin typeface="Barlow Medium" panose="00000600000000000000" pitchFamily="2" charset="0"/>
                <a:cs typeface="Tahoma"/>
                <a:hlinkClick r:id="rId5"/>
              </a:rPr>
              <a:t>‘The Breathing Coach’, David Pemberton</a:t>
            </a:r>
            <a:r>
              <a:rPr sz="1200" u="sng" dirty="0">
                <a:solidFill>
                  <a:srgbClr val="0A93D2"/>
                </a:solidFill>
                <a:uFill>
                  <a:solidFill>
                    <a:srgbClr val="0A93D2"/>
                  </a:solidFill>
                </a:uFill>
                <a:latin typeface="Barlow Medium" panose="00000600000000000000" pitchFamily="2" charset="0"/>
                <a:cs typeface="Tahoma"/>
                <a:hlinkClick r:id="rId5"/>
              </a:rPr>
              <a:t>.</a:t>
            </a:r>
            <a:endParaRPr sz="1200" dirty="0">
              <a:latin typeface="Barlow Medium" panose="00000600000000000000" pitchFamily="2" charset="0"/>
              <a:cs typeface="Tahoma"/>
            </a:endParaRPr>
          </a:p>
          <a:p>
            <a:pPr marL="12700">
              <a:lnSpc>
                <a:spcPct val="100000"/>
              </a:lnSpc>
              <a:spcBef>
                <a:spcPts val="1280"/>
              </a:spcBef>
            </a:pPr>
            <a:r>
              <a:rPr sz="1300" b="1" u="sng" dirty="0">
                <a:solidFill>
                  <a:srgbClr val="0A93D2"/>
                </a:solidFill>
                <a:uFill>
                  <a:solidFill>
                    <a:srgbClr val="0A93D2"/>
                  </a:solidFill>
                </a:uFill>
                <a:latin typeface="Barlow Medium" panose="00000600000000000000" pitchFamily="2" charset="0"/>
                <a:cs typeface="Tahoma"/>
                <a:hlinkClick r:id="rId6"/>
              </a:rPr>
              <a:t>www.fitnesspassport.com.au</a:t>
            </a:r>
            <a:r>
              <a:rPr sz="1300" b="1" dirty="0">
                <a:solidFill>
                  <a:srgbClr val="0A93D2"/>
                </a:solidFill>
                <a:latin typeface="Barlow Medium" panose="00000600000000000000" pitchFamily="2" charset="0"/>
                <a:cs typeface="Tahoma"/>
              </a:rPr>
              <a:t> | </a:t>
            </a:r>
            <a:r>
              <a:rPr sz="1300" b="1" u="sng" dirty="0">
                <a:solidFill>
                  <a:srgbClr val="0A93D2"/>
                </a:solidFill>
                <a:uFill>
                  <a:solidFill>
                    <a:srgbClr val="0A93D2"/>
                  </a:solidFill>
                </a:uFill>
                <a:latin typeface="Barlow Medium" panose="00000600000000000000" pitchFamily="2" charset="0"/>
                <a:cs typeface="Tahoma"/>
                <a:hlinkClick r:id="rId7"/>
              </a:rPr>
              <a:t>www.fitnesspassport.co.nz</a:t>
            </a:r>
            <a:endParaRPr sz="1300" b="1" dirty="0">
              <a:latin typeface="Barlow Medium" panose="00000600000000000000" pitchFamily="2" charset="0"/>
              <a:cs typeface="Tahoma"/>
            </a:endParaRPr>
          </a:p>
        </p:txBody>
      </p:sp>
      <p:sp>
        <p:nvSpPr>
          <p:cNvPr id="3" name="object 3"/>
          <p:cNvSpPr txBox="1"/>
          <p:nvPr/>
        </p:nvSpPr>
        <p:spPr>
          <a:xfrm>
            <a:off x="669441" y="8303671"/>
            <a:ext cx="5996305" cy="607795"/>
          </a:xfrm>
          <a:prstGeom prst="rect">
            <a:avLst/>
          </a:prstGeom>
        </p:spPr>
        <p:txBody>
          <a:bodyPr vert="horz" wrap="square" lIns="0" tIns="7620" rIns="0" bIns="0" rtlCol="0">
            <a:spAutoFit/>
          </a:bodyPr>
          <a:lstStyle/>
          <a:p>
            <a:pPr marL="12700" marR="5080">
              <a:lnSpc>
                <a:spcPct val="102600"/>
              </a:lnSpc>
              <a:spcBef>
                <a:spcPts val="60"/>
              </a:spcBef>
            </a:pPr>
            <a:r>
              <a:rPr sz="1300" dirty="0">
                <a:solidFill>
                  <a:srgbClr val="FFFFFF"/>
                </a:solidFill>
                <a:latin typeface="Barlow Medium" panose="00000600000000000000" pitchFamily="2" charset="0"/>
                <a:cs typeface="Tahoma"/>
              </a:rPr>
              <a:t>The 4-7-8 breathing technique helps to slow down your heart rate, lower blood pressure, and create a sense of calm. It's particularly useful in situations where you feel overwhelmed or anxious.</a:t>
            </a:r>
            <a:endParaRPr sz="1300" dirty="0">
              <a:latin typeface="Barlow Medium" panose="00000600000000000000" pitchFamily="2" charset="0"/>
              <a:cs typeface="Tahoma"/>
            </a:endParaRPr>
          </a:p>
        </p:txBody>
      </p:sp>
      <p:grpSp>
        <p:nvGrpSpPr>
          <p:cNvPr id="4" name="object 4"/>
          <p:cNvGrpSpPr/>
          <p:nvPr/>
        </p:nvGrpSpPr>
        <p:grpSpPr>
          <a:xfrm>
            <a:off x="680565" y="2258430"/>
            <a:ext cx="6203950" cy="765175"/>
            <a:chOff x="680565" y="2258430"/>
            <a:chExt cx="6203950" cy="765175"/>
          </a:xfrm>
        </p:grpSpPr>
        <p:sp>
          <p:nvSpPr>
            <p:cNvPr id="5" name="object 5"/>
            <p:cNvSpPr/>
            <p:nvPr/>
          </p:nvSpPr>
          <p:spPr>
            <a:xfrm>
              <a:off x="686915" y="3017062"/>
              <a:ext cx="6191250" cy="0"/>
            </a:xfrm>
            <a:custGeom>
              <a:avLst/>
              <a:gdLst/>
              <a:ahLst/>
              <a:cxnLst/>
              <a:rect l="l" t="t" r="r" b="b"/>
              <a:pathLst>
                <a:path w="6191250">
                  <a:moveTo>
                    <a:pt x="0" y="0"/>
                  </a:moveTo>
                  <a:lnTo>
                    <a:pt x="6190957" y="0"/>
                  </a:lnTo>
                </a:path>
              </a:pathLst>
            </a:custGeom>
            <a:ln w="12700">
              <a:solidFill>
                <a:srgbClr val="FFFFFF"/>
              </a:solidFill>
            </a:ln>
          </p:spPr>
          <p:txBody>
            <a:bodyPr wrap="square" lIns="0" tIns="0" rIns="0" bIns="0" rtlCol="0"/>
            <a:lstStyle/>
            <a:p>
              <a:endParaRPr/>
            </a:p>
          </p:txBody>
        </p:sp>
        <p:sp>
          <p:nvSpPr>
            <p:cNvPr id="6" name="object 6"/>
            <p:cNvSpPr/>
            <p:nvPr/>
          </p:nvSpPr>
          <p:spPr>
            <a:xfrm>
              <a:off x="704409" y="2269355"/>
              <a:ext cx="310515" cy="400050"/>
            </a:xfrm>
            <a:custGeom>
              <a:avLst/>
              <a:gdLst/>
              <a:ahLst/>
              <a:cxnLst/>
              <a:rect l="l" t="t" r="r" b="b"/>
              <a:pathLst>
                <a:path w="310515" h="400050">
                  <a:moveTo>
                    <a:pt x="260616" y="192024"/>
                  </a:moveTo>
                  <a:lnTo>
                    <a:pt x="279613" y="177879"/>
                  </a:lnTo>
                  <a:lnTo>
                    <a:pt x="293187" y="160020"/>
                  </a:lnTo>
                  <a:lnTo>
                    <a:pt x="301334" y="138445"/>
                  </a:lnTo>
                  <a:lnTo>
                    <a:pt x="304050" y="113157"/>
                  </a:lnTo>
                  <a:lnTo>
                    <a:pt x="301746" y="84779"/>
                  </a:lnTo>
                  <a:lnTo>
                    <a:pt x="283315" y="41201"/>
                  </a:lnTo>
                  <a:lnTo>
                    <a:pt x="246487" y="14621"/>
                  </a:lnTo>
                  <a:lnTo>
                    <a:pt x="191471" y="1624"/>
                  </a:lnTo>
                  <a:lnTo>
                    <a:pt x="157162" y="0"/>
                  </a:lnTo>
                  <a:lnTo>
                    <a:pt x="8572" y="0"/>
                  </a:lnTo>
                  <a:lnTo>
                    <a:pt x="5905" y="0"/>
                  </a:lnTo>
                  <a:lnTo>
                    <a:pt x="3810" y="762"/>
                  </a:lnTo>
                  <a:lnTo>
                    <a:pt x="2285" y="2286"/>
                  </a:lnTo>
                  <a:lnTo>
                    <a:pt x="762" y="3810"/>
                  </a:lnTo>
                  <a:lnTo>
                    <a:pt x="0" y="5905"/>
                  </a:lnTo>
                  <a:lnTo>
                    <a:pt x="0" y="8572"/>
                  </a:lnTo>
                  <a:lnTo>
                    <a:pt x="0" y="391477"/>
                  </a:lnTo>
                  <a:lnTo>
                    <a:pt x="0" y="394144"/>
                  </a:lnTo>
                  <a:lnTo>
                    <a:pt x="762" y="396252"/>
                  </a:lnTo>
                  <a:lnTo>
                    <a:pt x="2285" y="397764"/>
                  </a:lnTo>
                  <a:lnTo>
                    <a:pt x="3810" y="399288"/>
                  </a:lnTo>
                  <a:lnTo>
                    <a:pt x="5905" y="400050"/>
                  </a:lnTo>
                  <a:lnTo>
                    <a:pt x="8572" y="400050"/>
                  </a:lnTo>
                  <a:lnTo>
                    <a:pt x="162318" y="400050"/>
                  </a:lnTo>
                  <a:lnTo>
                    <a:pt x="221892" y="393122"/>
                  </a:lnTo>
                  <a:lnTo>
                    <a:pt x="269189" y="372325"/>
                  </a:lnTo>
                  <a:lnTo>
                    <a:pt x="300050" y="336829"/>
                  </a:lnTo>
                  <a:lnTo>
                    <a:pt x="310337" y="285750"/>
                  </a:lnTo>
                  <a:lnTo>
                    <a:pt x="309587" y="270605"/>
                  </a:lnTo>
                  <a:lnTo>
                    <a:pt x="298335" y="232029"/>
                  </a:lnTo>
                  <a:lnTo>
                    <a:pt x="272618" y="203096"/>
                  </a:lnTo>
                  <a:lnTo>
                    <a:pt x="260616" y="195453"/>
                  </a:lnTo>
                  <a:lnTo>
                    <a:pt x="259080" y="194310"/>
                  </a:lnTo>
                  <a:lnTo>
                    <a:pt x="259080" y="193167"/>
                  </a:lnTo>
                  <a:lnTo>
                    <a:pt x="260616" y="192024"/>
                  </a:lnTo>
                  <a:close/>
                </a:path>
              </a:pathLst>
            </a:custGeom>
            <a:ln w="12700">
              <a:solidFill>
                <a:srgbClr val="FFFFFF"/>
              </a:solidFill>
            </a:ln>
          </p:spPr>
          <p:txBody>
            <a:bodyPr wrap="square" lIns="0" tIns="0" rIns="0" bIns="0" rtlCol="0"/>
            <a:lstStyle/>
            <a:p>
              <a:endParaRPr/>
            </a:p>
          </p:txBody>
        </p:sp>
        <p:pic>
          <p:nvPicPr>
            <p:cNvPr id="7" name="object 7"/>
            <p:cNvPicPr/>
            <p:nvPr/>
          </p:nvPicPr>
          <p:blipFill>
            <a:blip r:embed="rId8" cstate="print"/>
            <a:stretch>
              <a:fillRect/>
            </a:stretch>
          </p:blipFill>
          <p:spPr>
            <a:xfrm>
              <a:off x="805501" y="2355017"/>
              <a:ext cx="104152" cy="75565"/>
            </a:xfrm>
            <a:prstGeom prst="rect">
              <a:avLst/>
            </a:prstGeom>
          </p:spPr>
        </p:pic>
        <p:pic>
          <p:nvPicPr>
            <p:cNvPr id="8" name="object 8"/>
            <p:cNvPicPr/>
            <p:nvPr/>
          </p:nvPicPr>
          <p:blipFill>
            <a:blip r:embed="rId9" cstate="print"/>
            <a:stretch>
              <a:fillRect/>
            </a:stretch>
          </p:blipFill>
          <p:spPr>
            <a:xfrm>
              <a:off x="805501" y="2505321"/>
              <a:ext cx="108153" cy="78422"/>
            </a:xfrm>
            <a:prstGeom prst="rect">
              <a:avLst/>
            </a:prstGeom>
          </p:spPr>
        </p:pic>
        <p:sp>
          <p:nvSpPr>
            <p:cNvPr id="9" name="object 9"/>
            <p:cNvSpPr/>
            <p:nvPr/>
          </p:nvSpPr>
          <p:spPr>
            <a:xfrm>
              <a:off x="1031684" y="2269354"/>
              <a:ext cx="384810" cy="400050"/>
            </a:xfrm>
            <a:custGeom>
              <a:avLst/>
              <a:gdLst/>
              <a:ahLst/>
              <a:cxnLst/>
              <a:rect l="l" t="t" r="r" b="b"/>
              <a:pathLst>
                <a:path w="384809" h="400050">
                  <a:moveTo>
                    <a:pt x="278523" y="400050"/>
                  </a:moveTo>
                  <a:lnTo>
                    <a:pt x="376237" y="400050"/>
                  </a:lnTo>
                  <a:lnTo>
                    <a:pt x="381571" y="400050"/>
                  </a:lnTo>
                  <a:lnTo>
                    <a:pt x="384238" y="397954"/>
                  </a:lnTo>
                  <a:lnTo>
                    <a:pt x="384238" y="393763"/>
                  </a:lnTo>
                  <a:lnTo>
                    <a:pt x="384238" y="392239"/>
                  </a:lnTo>
                  <a:lnTo>
                    <a:pt x="384060" y="391096"/>
                  </a:lnTo>
                  <a:lnTo>
                    <a:pt x="383666" y="390334"/>
                  </a:lnTo>
                  <a:lnTo>
                    <a:pt x="263080" y="6857"/>
                  </a:lnTo>
                  <a:lnTo>
                    <a:pt x="261556" y="2285"/>
                  </a:lnTo>
                  <a:lnTo>
                    <a:pt x="258317" y="0"/>
                  </a:lnTo>
                  <a:lnTo>
                    <a:pt x="253377" y="0"/>
                  </a:lnTo>
                  <a:lnTo>
                    <a:pt x="132206" y="0"/>
                  </a:lnTo>
                  <a:lnTo>
                    <a:pt x="127253" y="0"/>
                  </a:lnTo>
                  <a:lnTo>
                    <a:pt x="124015" y="2285"/>
                  </a:lnTo>
                  <a:lnTo>
                    <a:pt x="122504" y="6857"/>
                  </a:lnTo>
                  <a:lnTo>
                    <a:pt x="1917" y="390334"/>
                  </a:lnTo>
                  <a:lnTo>
                    <a:pt x="0" y="396824"/>
                  </a:lnTo>
                  <a:lnTo>
                    <a:pt x="2489" y="400050"/>
                  </a:lnTo>
                  <a:lnTo>
                    <a:pt x="9347" y="400050"/>
                  </a:lnTo>
                  <a:lnTo>
                    <a:pt x="107073" y="400050"/>
                  </a:lnTo>
                  <a:lnTo>
                    <a:pt x="112394" y="400050"/>
                  </a:lnTo>
                  <a:lnTo>
                    <a:pt x="115646" y="397573"/>
                  </a:lnTo>
                  <a:lnTo>
                    <a:pt x="116789" y="392620"/>
                  </a:lnTo>
                  <a:lnTo>
                    <a:pt x="129362" y="348043"/>
                  </a:lnTo>
                  <a:lnTo>
                    <a:pt x="130111" y="346532"/>
                  </a:lnTo>
                  <a:lnTo>
                    <a:pt x="131076" y="345757"/>
                  </a:lnTo>
                  <a:lnTo>
                    <a:pt x="132206" y="345757"/>
                  </a:lnTo>
                  <a:lnTo>
                    <a:pt x="253377" y="345757"/>
                  </a:lnTo>
                  <a:lnTo>
                    <a:pt x="254508" y="345757"/>
                  </a:lnTo>
                  <a:lnTo>
                    <a:pt x="255473" y="346532"/>
                  </a:lnTo>
                  <a:lnTo>
                    <a:pt x="256222" y="348043"/>
                  </a:lnTo>
                  <a:lnTo>
                    <a:pt x="268795" y="392620"/>
                  </a:lnTo>
                  <a:lnTo>
                    <a:pt x="269938" y="397573"/>
                  </a:lnTo>
                  <a:lnTo>
                    <a:pt x="273177" y="400050"/>
                  </a:lnTo>
                  <a:lnTo>
                    <a:pt x="278523" y="400050"/>
                  </a:lnTo>
                  <a:close/>
                </a:path>
              </a:pathLst>
            </a:custGeom>
            <a:ln w="12700">
              <a:solidFill>
                <a:srgbClr val="FFFFFF"/>
              </a:solidFill>
            </a:ln>
          </p:spPr>
          <p:txBody>
            <a:bodyPr wrap="square" lIns="0" tIns="0" rIns="0" bIns="0" rtlCol="0"/>
            <a:lstStyle/>
            <a:p>
              <a:endParaRPr/>
            </a:p>
          </p:txBody>
        </p:sp>
        <p:pic>
          <p:nvPicPr>
            <p:cNvPr id="10" name="object 10"/>
            <p:cNvPicPr/>
            <p:nvPr/>
          </p:nvPicPr>
          <p:blipFill>
            <a:blip r:embed="rId10" cstate="print"/>
            <a:stretch>
              <a:fillRect/>
            </a:stretch>
          </p:blipFill>
          <p:spPr>
            <a:xfrm>
              <a:off x="1179448" y="2393306"/>
              <a:ext cx="89852" cy="145859"/>
            </a:xfrm>
            <a:prstGeom prst="rect">
              <a:avLst/>
            </a:prstGeom>
          </p:spPr>
        </p:pic>
        <p:sp>
          <p:nvSpPr>
            <p:cNvPr id="11" name="object 11"/>
            <p:cNvSpPr/>
            <p:nvPr/>
          </p:nvSpPr>
          <p:spPr>
            <a:xfrm>
              <a:off x="1465074" y="2269354"/>
              <a:ext cx="295910" cy="400050"/>
            </a:xfrm>
            <a:custGeom>
              <a:avLst/>
              <a:gdLst/>
              <a:ahLst/>
              <a:cxnLst/>
              <a:rect l="l" t="t" r="r" b="b"/>
              <a:pathLst>
                <a:path w="295910" h="400050">
                  <a:moveTo>
                    <a:pt x="8572" y="400050"/>
                  </a:moveTo>
                  <a:lnTo>
                    <a:pt x="286892" y="400050"/>
                  </a:lnTo>
                  <a:lnTo>
                    <a:pt x="289559" y="400050"/>
                  </a:lnTo>
                  <a:lnTo>
                    <a:pt x="291655" y="399288"/>
                  </a:lnTo>
                  <a:lnTo>
                    <a:pt x="293179" y="397764"/>
                  </a:lnTo>
                  <a:lnTo>
                    <a:pt x="294703" y="396252"/>
                  </a:lnTo>
                  <a:lnTo>
                    <a:pt x="295465" y="394144"/>
                  </a:lnTo>
                  <a:lnTo>
                    <a:pt x="295465" y="391477"/>
                  </a:lnTo>
                  <a:lnTo>
                    <a:pt x="295465" y="316611"/>
                  </a:lnTo>
                  <a:lnTo>
                    <a:pt x="295465" y="313956"/>
                  </a:lnTo>
                  <a:lnTo>
                    <a:pt x="294703" y="311848"/>
                  </a:lnTo>
                  <a:lnTo>
                    <a:pt x="293179" y="310324"/>
                  </a:lnTo>
                  <a:lnTo>
                    <a:pt x="291655" y="308800"/>
                  </a:lnTo>
                  <a:lnTo>
                    <a:pt x="289559" y="308038"/>
                  </a:lnTo>
                  <a:lnTo>
                    <a:pt x="286892" y="308038"/>
                  </a:lnTo>
                  <a:lnTo>
                    <a:pt x="110312" y="308038"/>
                  </a:lnTo>
                  <a:lnTo>
                    <a:pt x="108381" y="308038"/>
                  </a:lnTo>
                  <a:lnTo>
                    <a:pt x="107441" y="307098"/>
                  </a:lnTo>
                  <a:lnTo>
                    <a:pt x="107441" y="305181"/>
                  </a:lnTo>
                  <a:lnTo>
                    <a:pt x="107441" y="8572"/>
                  </a:lnTo>
                  <a:lnTo>
                    <a:pt x="107441" y="5905"/>
                  </a:lnTo>
                  <a:lnTo>
                    <a:pt x="106679" y="3810"/>
                  </a:lnTo>
                  <a:lnTo>
                    <a:pt x="105155" y="2285"/>
                  </a:lnTo>
                  <a:lnTo>
                    <a:pt x="103631" y="774"/>
                  </a:lnTo>
                  <a:lnTo>
                    <a:pt x="101536" y="0"/>
                  </a:lnTo>
                  <a:lnTo>
                    <a:pt x="98869" y="0"/>
                  </a:lnTo>
                  <a:lnTo>
                    <a:pt x="8572" y="0"/>
                  </a:lnTo>
                  <a:lnTo>
                    <a:pt x="5905" y="0"/>
                  </a:lnTo>
                  <a:lnTo>
                    <a:pt x="3809" y="774"/>
                  </a:lnTo>
                  <a:lnTo>
                    <a:pt x="2285" y="2285"/>
                  </a:lnTo>
                  <a:lnTo>
                    <a:pt x="761" y="3810"/>
                  </a:lnTo>
                  <a:lnTo>
                    <a:pt x="0" y="5905"/>
                  </a:lnTo>
                  <a:lnTo>
                    <a:pt x="0" y="8572"/>
                  </a:lnTo>
                  <a:lnTo>
                    <a:pt x="0" y="391477"/>
                  </a:lnTo>
                  <a:lnTo>
                    <a:pt x="0" y="394144"/>
                  </a:lnTo>
                  <a:lnTo>
                    <a:pt x="761" y="396252"/>
                  </a:lnTo>
                  <a:lnTo>
                    <a:pt x="2285" y="397764"/>
                  </a:lnTo>
                  <a:lnTo>
                    <a:pt x="3809" y="399288"/>
                  </a:lnTo>
                  <a:lnTo>
                    <a:pt x="5905" y="400050"/>
                  </a:lnTo>
                  <a:lnTo>
                    <a:pt x="8572" y="400050"/>
                  </a:lnTo>
                  <a:close/>
                </a:path>
              </a:pathLst>
            </a:custGeom>
            <a:ln w="12700">
              <a:solidFill>
                <a:srgbClr val="FFFFFF"/>
              </a:solidFill>
            </a:ln>
          </p:spPr>
          <p:txBody>
            <a:bodyPr wrap="square" lIns="0" tIns="0" rIns="0" bIns="0" rtlCol="0"/>
            <a:lstStyle/>
            <a:p>
              <a:endParaRPr/>
            </a:p>
          </p:txBody>
        </p:sp>
        <p:sp>
          <p:nvSpPr>
            <p:cNvPr id="12" name="object 12"/>
            <p:cNvSpPr/>
            <p:nvPr/>
          </p:nvSpPr>
          <p:spPr>
            <a:xfrm>
              <a:off x="1796351" y="2269354"/>
              <a:ext cx="384810" cy="400050"/>
            </a:xfrm>
            <a:custGeom>
              <a:avLst/>
              <a:gdLst/>
              <a:ahLst/>
              <a:cxnLst/>
              <a:rect l="l" t="t" r="r" b="b"/>
              <a:pathLst>
                <a:path w="384810" h="400050">
                  <a:moveTo>
                    <a:pt x="278523" y="400050"/>
                  </a:moveTo>
                  <a:lnTo>
                    <a:pt x="376237" y="400050"/>
                  </a:lnTo>
                  <a:lnTo>
                    <a:pt x="381571" y="400050"/>
                  </a:lnTo>
                  <a:lnTo>
                    <a:pt x="384238" y="397954"/>
                  </a:lnTo>
                  <a:lnTo>
                    <a:pt x="384238" y="393763"/>
                  </a:lnTo>
                  <a:lnTo>
                    <a:pt x="384238" y="392239"/>
                  </a:lnTo>
                  <a:lnTo>
                    <a:pt x="384060" y="391096"/>
                  </a:lnTo>
                  <a:lnTo>
                    <a:pt x="383667" y="390334"/>
                  </a:lnTo>
                  <a:lnTo>
                    <a:pt x="263080" y="6857"/>
                  </a:lnTo>
                  <a:lnTo>
                    <a:pt x="261556" y="2285"/>
                  </a:lnTo>
                  <a:lnTo>
                    <a:pt x="258318" y="0"/>
                  </a:lnTo>
                  <a:lnTo>
                    <a:pt x="253377" y="0"/>
                  </a:lnTo>
                  <a:lnTo>
                    <a:pt x="132207" y="0"/>
                  </a:lnTo>
                  <a:lnTo>
                    <a:pt x="127254" y="0"/>
                  </a:lnTo>
                  <a:lnTo>
                    <a:pt x="124015" y="2285"/>
                  </a:lnTo>
                  <a:lnTo>
                    <a:pt x="122504" y="6857"/>
                  </a:lnTo>
                  <a:lnTo>
                    <a:pt x="1917" y="390334"/>
                  </a:lnTo>
                  <a:lnTo>
                    <a:pt x="0" y="396824"/>
                  </a:lnTo>
                  <a:lnTo>
                    <a:pt x="2489" y="400050"/>
                  </a:lnTo>
                  <a:lnTo>
                    <a:pt x="9347" y="400050"/>
                  </a:lnTo>
                  <a:lnTo>
                    <a:pt x="107073" y="400050"/>
                  </a:lnTo>
                  <a:lnTo>
                    <a:pt x="112395" y="400050"/>
                  </a:lnTo>
                  <a:lnTo>
                    <a:pt x="115646" y="397573"/>
                  </a:lnTo>
                  <a:lnTo>
                    <a:pt x="116789" y="392620"/>
                  </a:lnTo>
                  <a:lnTo>
                    <a:pt x="129362" y="348043"/>
                  </a:lnTo>
                  <a:lnTo>
                    <a:pt x="130111" y="346532"/>
                  </a:lnTo>
                  <a:lnTo>
                    <a:pt x="131076" y="345757"/>
                  </a:lnTo>
                  <a:lnTo>
                    <a:pt x="132207" y="345757"/>
                  </a:lnTo>
                  <a:lnTo>
                    <a:pt x="253377" y="345757"/>
                  </a:lnTo>
                  <a:lnTo>
                    <a:pt x="254508" y="345757"/>
                  </a:lnTo>
                  <a:lnTo>
                    <a:pt x="255473" y="346532"/>
                  </a:lnTo>
                  <a:lnTo>
                    <a:pt x="256222" y="348043"/>
                  </a:lnTo>
                  <a:lnTo>
                    <a:pt x="268795" y="392620"/>
                  </a:lnTo>
                  <a:lnTo>
                    <a:pt x="269938" y="397573"/>
                  </a:lnTo>
                  <a:lnTo>
                    <a:pt x="273177" y="400050"/>
                  </a:lnTo>
                  <a:lnTo>
                    <a:pt x="278523" y="400050"/>
                  </a:lnTo>
                  <a:close/>
                </a:path>
              </a:pathLst>
            </a:custGeom>
            <a:ln w="12700">
              <a:solidFill>
                <a:srgbClr val="FFFFFF"/>
              </a:solidFill>
            </a:ln>
          </p:spPr>
          <p:txBody>
            <a:bodyPr wrap="square" lIns="0" tIns="0" rIns="0" bIns="0" rtlCol="0"/>
            <a:lstStyle/>
            <a:p>
              <a:endParaRPr/>
            </a:p>
          </p:txBody>
        </p:sp>
        <p:pic>
          <p:nvPicPr>
            <p:cNvPr id="13" name="object 13"/>
            <p:cNvPicPr/>
            <p:nvPr/>
          </p:nvPicPr>
          <p:blipFill>
            <a:blip r:embed="rId10" cstate="print"/>
            <a:stretch>
              <a:fillRect/>
            </a:stretch>
          </p:blipFill>
          <p:spPr>
            <a:xfrm>
              <a:off x="1944116" y="2393306"/>
              <a:ext cx="89852" cy="145859"/>
            </a:xfrm>
            <a:prstGeom prst="rect">
              <a:avLst/>
            </a:prstGeom>
          </p:spPr>
        </p:pic>
        <p:sp>
          <p:nvSpPr>
            <p:cNvPr id="14" name="object 14"/>
            <p:cNvSpPr/>
            <p:nvPr/>
          </p:nvSpPr>
          <p:spPr>
            <a:xfrm>
              <a:off x="2229726" y="2269351"/>
              <a:ext cx="332105" cy="400050"/>
            </a:xfrm>
            <a:custGeom>
              <a:avLst/>
              <a:gdLst/>
              <a:ahLst/>
              <a:cxnLst/>
              <a:rect l="l" t="t" r="r" b="b"/>
              <a:pathLst>
                <a:path w="332105" h="400050">
                  <a:moveTo>
                    <a:pt x="224028" y="8572"/>
                  </a:moveTo>
                  <a:lnTo>
                    <a:pt x="224612" y="198881"/>
                  </a:lnTo>
                  <a:lnTo>
                    <a:pt x="224612" y="200405"/>
                  </a:lnTo>
                  <a:lnTo>
                    <a:pt x="224231" y="201269"/>
                  </a:lnTo>
                  <a:lnTo>
                    <a:pt x="223456" y="201460"/>
                  </a:lnTo>
                  <a:lnTo>
                    <a:pt x="222694" y="201650"/>
                  </a:lnTo>
                  <a:lnTo>
                    <a:pt x="221932" y="201167"/>
                  </a:lnTo>
                  <a:lnTo>
                    <a:pt x="221170" y="200024"/>
                  </a:lnTo>
                  <a:lnTo>
                    <a:pt x="105168" y="5714"/>
                  </a:lnTo>
                  <a:lnTo>
                    <a:pt x="102882" y="1917"/>
                  </a:lnTo>
                  <a:lnTo>
                    <a:pt x="99441" y="0"/>
                  </a:lnTo>
                  <a:lnTo>
                    <a:pt x="94869" y="0"/>
                  </a:lnTo>
                  <a:lnTo>
                    <a:pt x="8572" y="0"/>
                  </a:lnTo>
                  <a:lnTo>
                    <a:pt x="5905" y="0"/>
                  </a:lnTo>
                  <a:lnTo>
                    <a:pt x="3810" y="774"/>
                  </a:lnTo>
                  <a:lnTo>
                    <a:pt x="2286" y="2285"/>
                  </a:lnTo>
                  <a:lnTo>
                    <a:pt x="762" y="3809"/>
                  </a:lnTo>
                  <a:lnTo>
                    <a:pt x="0" y="5918"/>
                  </a:lnTo>
                  <a:lnTo>
                    <a:pt x="0" y="8572"/>
                  </a:lnTo>
                  <a:lnTo>
                    <a:pt x="0" y="391477"/>
                  </a:lnTo>
                  <a:lnTo>
                    <a:pt x="0" y="394144"/>
                  </a:lnTo>
                  <a:lnTo>
                    <a:pt x="762" y="396252"/>
                  </a:lnTo>
                  <a:lnTo>
                    <a:pt x="2286" y="397763"/>
                  </a:lnTo>
                  <a:lnTo>
                    <a:pt x="3810" y="399300"/>
                  </a:lnTo>
                  <a:lnTo>
                    <a:pt x="5905" y="400049"/>
                  </a:lnTo>
                  <a:lnTo>
                    <a:pt x="8572" y="400049"/>
                  </a:lnTo>
                  <a:lnTo>
                    <a:pt x="98882" y="400049"/>
                  </a:lnTo>
                  <a:lnTo>
                    <a:pt x="101536" y="400049"/>
                  </a:lnTo>
                  <a:lnTo>
                    <a:pt x="103644" y="399300"/>
                  </a:lnTo>
                  <a:lnTo>
                    <a:pt x="105168" y="397763"/>
                  </a:lnTo>
                  <a:lnTo>
                    <a:pt x="106680" y="396252"/>
                  </a:lnTo>
                  <a:lnTo>
                    <a:pt x="107442" y="394144"/>
                  </a:lnTo>
                  <a:lnTo>
                    <a:pt x="107442" y="391477"/>
                  </a:lnTo>
                  <a:lnTo>
                    <a:pt x="106299" y="201167"/>
                  </a:lnTo>
                  <a:lnTo>
                    <a:pt x="106299" y="199656"/>
                  </a:lnTo>
                  <a:lnTo>
                    <a:pt x="106680" y="198793"/>
                  </a:lnTo>
                  <a:lnTo>
                    <a:pt x="107442" y="198602"/>
                  </a:lnTo>
                  <a:lnTo>
                    <a:pt x="108204" y="198412"/>
                  </a:lnTo>
                  <a:lnTo>
                    <a:pt x="108966" y="198881"/>
                  </a:lnTo>
                  <a:lnTo>
                    <a:pt x="109728" y="200024"/>
                  </a:lnTo>
                  <a:lnTo>
                    <a:pt x="226326" y="394334"/>
                  </a:lnTo>
                  <a:lnTo>
                    <a:pt x="228600" y="398144"/>
                  </a:lnTo>
                  <a:lnTo>
                    <a:pt x="232041" y="400049"/>
                  </a:lnTo>
                  <a:lnTo>
                    <a:pt x="236601" y="400049"/>
                  </a:lnTo>
                  <a:lnTo>
                    <a:pt x="322897" y="400049"/>
                  </a:lnTo>
                  <a:lnTo>
                    <a:pt x="325564" y="400049"/>
                  </a:lnTo>
                  <a:lnTo>
                    <a:pt x="327660" y="399300"/>
                  </a:lnTo>
                  <a:lnTo>
                    <a:pt x="329184" y="397763"/>
                  </a:lnTo>
                  <a:lnTo>
                    <a:pt x="330708" y="396252"/>
                  </a:lnTo>
                  <a:lnTo>
                    <a:pt x="331482" y="394144"/>
                  </a:lnTo>
                  <a:lnTo>
                    <a:pt x="331482" y="391477"/>
                  </a:lnTo>
                  <a:lnTo>
                    <a:pt x="331482" y="8572"/>
                  </a:lnTo>
                  <a:lnTo>
                    <a:pt x="331482" y="5918"/>
                  </a:lnTo>
                  <a:lnTo>
                    <a:pt x="330708" y="3809"/>
                  </a:lnTo>
                  <a:lnTo>
                    <a:pt x="329184" y="2285"/>
                  </a:lnTo>
                  <a:lnTo>
                    <a:pt x="327660" y="774"/>
                  </a:lnTo>
                  <a:lnTo>
                    <a:pt x="325564" y="0"/>
                  </a:lnTo>
                  <a:lnTo>
                    <a:pt x="322897" y="0"/>
                  </a:lnTo>
                  <a:lnTo>
                    <a:pt x="232613" y="0"/>
                  </a:lnTo>
                  <a:lnTo>
                    <a:pt x="229933" y="0"/>
                  </a:lnTo>
                  <a:lnTo>
                    <a:pt x="227838" y="774"/>
                  </a:lnTo>
                  <a:lnTo>
                    <a:pt x="226326" y="2285"/>
                  </a:lnTo>
                  <a:lnTo>
                    <a:pt x="224802" y="3809"/>
                  </a:lnTo>
                  <a:lnTo>
                    <a:pt x="224028" y="5918"/>
                  </a:lnTo>
                  <a:lnTo>
                    <a:pt x="224028" y="8572"/>
                  </a:lnTo>
                  <a:close/>
                </a:path>
              </a:pathLst>
            </a:custGeom>
            <a:ln w="12700">
              <a:solidFill>
                <a:srgbClr val="FFFFFF"/>
              </a:solidFill>
            </a:ln>
          </p:spPr>
          <p:txBody>
            <a:bodyPr wrap="square" lIns="0" tIns="0" rIns="0" bIns="0" rtlCol="0"/>
            <a:lstStyle/>
            <a:p>
              <a:endParaRPr/>
            </a:p>
          </p:txBody>
        </p:sp>
        <p:sp>
          <p:nvSpPr>
            <p:cNvPr id="15" name="object 15"/>
            <p:cNvSpPr/>
            <p:nvPr/>
          </p:nvSpPr>
          <p:spPr>
            <a:xfrm>
              <a:off x="2614909" y="2264780"/>
              <a:ext cx="315595" cy="409575"/>
            </a:xfrm>
            <a:custGeom>
              <a:avLst/>
              <a:gdLst/>
              <a:ahLst/>
              <a:cxnLst/>
              <a:rect l="l" t="t" r="r" b="b"/>
              <a:pathLst>
                <a:path w="315594" h="409575">
                  <a:moveTo>
                    <a:pt x="157733" y="409194"/>
                  </a:moveTo>
                  <a:lnTo>
                    <a:pt x="201814" y="404837"/>
                  </a:lnTo>
                  <a:lnTo>
                    <a:pt x="240322" y="391756"/>
                  </a:lnTo>
                  <a:lnTo>
                    <a:pt x="284899" y="357741"/>
                  </a:lnTo>
                  <a:lnTo>
                    <a:pt x="310548" y="309038"/>
                  </a:lnTo>
                  <a:lnTo>
                    <a:pt x="315480" y="270319"/>
                  </a:lnTo>
                  <a:lnTo>
                    <a:pt x="315480" y="266890"/>
                  </a:lnTo>
                  <a:lnTo>
                    <a:pt x="312610" y="264998"/>
                  </a:lnTo>
                  <a:lnTo>
                    <a:pt x="306895" y="264604"/>
                  </a:lnTo>
                  <a:lnTo>
                    <a:pt x="216611" y="260032"/>
                  </a:lnTo>
                  <a:lnTo>
                    <a:pt x="213931" y="259664"/>
                  </a:lnTo>
                  <a:lnTo>
                    <a:pt x="211835" y="260032"/>
                  </a:lnTo>
                  <a:lnTo>
                    <a:pt x="210324" y="261175"/>
                  </a:lnTo>
                  <a:lnTo>
                    <a:pt x="208800" y="262318"/>
                  </a:lnTo>
                  <a:lnTo>
                    <a:pt x="208038" y="264033"/>
                  </a:lnTo>
                  <a:lnTo>
                    <a:pt x="208038" y="266319"/>
                  </a:lnTo>
                  <a:lnTo>
                    <a:pt x="207181" y="277196"/>
                  </a:lnTo>
                  <a:lnTo>
                    <a:pt x="178309" y="313685"/>
                  </a:lnTo>
                  <a:lnTo>
                    <a:pt x="157733" y="317182"/>
                  </a:lnTo>
                  <a:lnTo>
                    <a:pt x="146877" y="316308"/>
                  </a:lnTo>
                  <a:lnTo>
                    <a:pt x="110870" y="286967"/>
                  </a:lnTo>
                  <a:lnTo>
                    <a:pt x="107441" y="266319"/>
                  </a:lnTo>
                  <a:lnTo>
                    <a:pt x="107441" y="143446"/>
                  </a:lnTo>
                  <a:lnTo>
                    <a:pt x="121157" y="106006"/>
                  </a:lnTo>
                  <a:lnTo>
                    <a:pt x="157733" y="92011"/>
                  </a:lnTo>
                  <a:lnTo>
                    <a:pt x="168592" y="92887"/>
                  </a:lnTo>
                  <a:lnTo>
                    <a:pt x="204609" y="122374"/>
                  </a:lnTo>
                  <a:lnTo>
                    <a:pt x="208038" y="143446"/>
                  </a:lnTo>
                  <a:lnTo>
                    <a:pt x="208038" y="147650"/>
                  </a:lnTo>
                  <a:lnTo>
                    <a:pt x="210324" y="149733"/>
                  </a:lnTo>
                  <a:lnTo>
                    <a:pt x="214883" y="149733"/>
                  </a:lnTo>
                  <a:lnTo>
                    <a:pt x="216611" y="149733"/>
                  </a:lnTo>
                  <a:lnTo>
                    <a:pt x="306895" y="144018"/>
                  </a:lnTo>
                  <a:lnTo>
                    <a:pt x="312610" y="143268"/>
                  </a:lnTo>
                  <a:lnTo>
                    <a:pt x="315480" y="141160"/>
                  </a:lnTo>
                  <a:lnTo>
                    <a:pt x="315480" y="137731"/>
                  </a:lnTo>
                  <a:lnTo>
                    <a:pt x="310548" y="99086"/>
                  </a:lnTo>
                  <a:lnTo>
                    <a:pt x="284899" y="50743"/>
                  </a:lnTo>
                  <a:lnTo>
                    <a:pt x="240322" y="17145"/>
                  </a:lnTo>
                  <a:lnTo>
                    <a:pt x="201814" y="4286"/>
                  </a:lnTo>
                  <a:lnTo>
                    <a:pt x="157733" y="0"/>
                  </a:lnTo>
                  <a:lnTo>
                    <a:pt x="134998" y="1143"/>
                  </a:lnTo>
                  <a:lnTo>
                    <a:pt x="93708" y="10287"/>
                  </a:lnTo>
                  <a:lnTo>
                    <a:pt x="58299" y="28367"/>
                  </a:lnTo>
                  <a:lnTo>
                    <a:pt x="19723" y="69723"/>
                  </a:lnTo>
                  <a:lnTo>
                    <a:pt x="4932" y="105446"/>
                  </a:lnTo>
                  <a:lnTo>
                    <a:pt x="0" y="146304"/>
                  </a:lnTo>
                  <a:lnTo>
                    <a:pt x="0" y="261747"/>
                  </a:lnTo>
                  <a:lnTo>
                    <a:pt x="4932" y="303112"/>
                  </a:lnTo>
                  <a:lnTo>
                    <a:pt x="19723" y="339191"/>
                  </a:lnTo>
                  <a:lnTo>
                    <a:pt x="58299" y="380821"/>
                  </a:lnTo>
                  <a:lnTo>
                    <a:pt x="93708" y="398912"/>
                  </a:lnTo>
                  <a:lnTo>
                    <a:pt x="134998" y="408052"/>
                  </a:lnTo>
                  <a:lnTo>
                    <a:pt x="157733" y="409194"/>
                  </a:lnTo>
                  <a:close/>
                </a:path>
              </a:pathLst>
            </a:custGeom>
            <a:ln w="12700">
              <a:solidFill>
                <a:srgbClr val="FFFFFF"/>
              </a:solidFill>
            </a:ln>
          </p:spPr>
          <p:txBody>
            <a:bodyPr wrap="square" lIns="0" tIns="0" rIns="0" bIns="0" rtlCol="0"/>
            <a:lstStyle/>
            <a:p>
              <a:endParaRPr/>
            </a:p>
          </p:txBody>
        </p:sp>
        <p:sp>
          <p:nvSpPr>
            <p:cNvPr id="16" name="object 16"/>
            <p:cNvSpPr/>
            <p:nvPr/>
          </p:nvSpPr>
          <p:spPr>
            <a:xfrm>
              <a:off x="2982396" y="2269351"/>
              <a:ext cx="290195" cy="400050"/>
            </a:xfrm>
            <a:custGeom>
              <a:avLst/>
              <a:gdLst/>
              <a:ahLst/>
              <a:cxnLst/>
              <a:rect l="l" t="t" r="r" b="b"/>
              <a:pathLst>
                <a:path w="290195" h="400050">
                  <a:moveTo>
                    <a:pt x="289750" y="83439"/>
                  </a:moveTo>
                  <a:lnTo>
                    <a:pt x="289750" y="8572"/>
                  </a:lnTo>
                  <a:lnTo>
                    <a:pt x="289750" y="5918"/>
                  </a:lnTo>
                  <a:lnTo>
                    <a:pt x="288975" y="3810"/>
                  </a:lnTo>
                  <a:lnTo>
                    <a:pt x="287451" y="2286"/>
                  </a:lnTo>
                  <a:lnTo>
                    <a:pt x="285927" y="774"/>
                  </a:lnTo>
                  <a:lnTo>
                    <a:pt x="283832" y="0"/>
                  </a:lnTo>
                  <a:lnTo>
                    <a:pt x="281165" y="0"/>
                  </a:lnTo>
                  <a:lnTo>
                    <a:pt x="8559" y="0"/>
                  </a:lnTo>
                  <a:lnTo>
                    <a:pt x="5892" y="0"/>
                  </a:lnTo>
                  <a:lnTo>
                    <a:pt x="3797" y="774"/>
                  </a:lnTo>
                  <a:lnTo>
                    <a:pt x="2273" y="2286"/>
                  </a:lnTo>
                  <a:lnTo>
                    <a:pt x="749" y="3810"/>
                  </a:lnTo>
                  <a:lnTo>
                    <a:pt x="0" y="5918"/>
                  </a:lnTo>
                  <a:lnTo>
                    <a:pt x="0" y="8572"/>
                  </a:lnTo>
                  <a:lnTo>
                    <a:pt x="0" y="391477"/>
                  </a:lnTo>
                  <a:lnTo>
                    <a:pt x="0" y="394144"/>
                  </a:lnTo>
                  <a:lnTo>
                    <a:pt x="749" y="396252"/>
                  </a:lnTo>
                  <a:lnTo>
                    <a:pt x="2273" y="397764"/>
                  </a:lnTo>
                  <a:lnTo>
                    <a:pt x="3797" y="399300"/>
                  </a:lnTo>
                  <a:lnTo>
                    <a:pt x="5892" y="400050"/>
                  </a:lnTo>
                  <a:lnTo>
                    <a:pt x="8559" y="400050"/>
                  </a:lnTo>
                  <a:lnTo>
                    <a:pt x="281165" y="400050"/>
                  </a:lnTo>
                  <a:lnTo>
                    <a:pt x="283832" y="400050"/>
                  </a:lnTo>
                  <a:lnTo>
                    <a:pt x="285927" y="399300"/>
                  </a:lnTo>
                  <a:lnTo>
                    <a:pt x="287451" y="397764"/>
                  </a:lnTo>
                  <a:lnTo>
                    <a:pt x="288975" y="396252"/>
                  </a:lnTo>
                  <a:lnTo>
                    <a:pt x="289750" y="394144"/>
                  </a:lnTo>
                  <a:lnTo>
                    <a:pt x="289750" y="391477"/>
                  </a:lnTo>
                  <a:lnTo>
                    <a:pt x="289750" y="316611"/>
                  </a:lnTo>
                  <a:lnTo>
                    <a:pt x="289750" y="313956"/>
                  </a:lnTo>
                  <a:lnTo>
                    <a:pt x="288975" y="311848"/>
                  </a:lnTo>
                  <a:lnTo>
                    <a:pt x="287451" y="310324"/>
                  </a:lnTo>
                  <a:lnTo>
                    <a:pt x="285927" y="308813"/>
                  </a:lnTo>
                  <a:lnTo>
                    <a:pt x="283832" y="308038"/>
                  </a:lnTo>
                  <a:lnTo>
                    <a:pt x="281165" y="308038"/>
                  </a:lnTo>
                  <a:lnTo>
                    <a:pt x="110299" y="308038"/>
                  </a:lnTo>
                  <a:lnTo>
                    <a:pt x="108381" y="308038"/>
                  </a:lnTo>
                  <a:lnTo>
                    <a:pt x="107441" y="307098"/>
                  </a:lnTo>
                  <a:lnTo>
                    <a:pt x="107441" y="305181"/>
                  </a:lnTo>
                  <a:lnTo>
                    <a:pt x="107441" y="245745"/>
                  </a:lnTo>
                  <a:lnTo>
                    <a:pt x="107441" y="243840"/>
                  </a:lnTo>
                  <a:lnTo>
                    <a:pt x="108381" y="242887"/>
                  </a:lnTo>
                  <a:lnTo>
                    <a:pt x="110299" y="242887"/>
                  </a:lnTo>
                  <a:lnTo>
                    <a:pt x="216014" y="242887"/>
                  </a:lnTo>
                  <a:lnTo>
                    <a:pt x="218681" y="242887"/>
                  </a:lnTo>
                  <a:lnTo>
                    <a:pt x="220776" y="242138"/>
                  </a:lnTo>
                  <a:lnTo>
                    <a:pt x="222300" y="240601"/>
                  </a:lnTo>
                  <a:lnTo>
                    <a:pt x="223837" y="239090"/>
                  </a:lnTo>
                  <a:lnTo>
                    <a:pt x="224599" y="236982"/>
                  </a:lnTo>
                  <a:lnTo>
                    <a:pt x="224599" y="234315"/>
                  </a:lnTo>
                  <a:lnTo>
                    <a:pt x="224599" y="160020"/>
                  </a:lnTo>
                  <a:lnTo>
                    <a:pt x="224599" y="157365"/>
                  </a:lnTo>
                  <a:lnTo>
                    <a:pt x="223837" y="155257"/>
                  </a:lnTo>
                  <a:lnTo>
                    <a:pt x="222300" y="153733"/>
                  </a:lnTo>
                  <a:lnTo>
                    <a:pt x="220776" y="152222"/>
                  </a:lnTo>
                  <a:lnTo>
                    <a:pt x="218681" y="151447"/>
                  </a:lnTo>
                  <a:lnTo>
                    <a:pt x="216014" y="151447"/>
                  </a:lnTo>
                  <a:lnTo>
                    <a:pt x="110299" y="151447"/>
                  </a:lnTo>
                  <a:lnTo>
                    <a:pt x="108381" y="151447"/>
                  </a:lnTo>
                  <a:lnTo>
                    <a:pt x="107441" y="150507"/>
                  </a:lnTo>
                  <a:lnTo>
                    <a:pt x="107441" y="148590"/>
                  </a:lnTo>
                  <a:lnTo>
                    <a:pt x="107441" y="94869"/>
                  </a:lnTo>
                  <a:lnTo>
                    <a:pt x="107441" y="92964"/>
                  </a:lnTo>
                  <a:lnTo>
                    <a:pt x="108381" y="92011"/>
                  </a:lnTo>
                  <a:lnTo>
                    <a:pt x="110299" y="92011"/>
                  </a:lnTo>
                  <a:lnTo>
                    <a:pt x="281165" y="92011"/>
                  </a:lnTo>
                  <a:lnTo>
                    <a:pt x="283832" y="92011"/>
                  </a:lnTo>
                  <a:lnTo>
                    <a:pt x="285927" y="91249"/>
                  </a:lnTo>
                  <a:lnTo>
                    <a:pt x="287451" y="89725"/>
                  </a:lnTo>
                  <a:lnTo>
                    <a:pt x="288975" y="88201"/>
                  </a:lnTo>
                  <a:lnTo>
                    <a:pt x="289750" y="86106"/>
                  </a:lnTo>
                  <a:lnTo>
                    <a:pt x="289750" y="83439"/>
                  </a:lnTo>
                  <a:close/>
                </a:path>
              </a:pathLst>
            </a:custGeom>
            <a:ln w="12700">
              <a:solidFill>
                <a:srgbClr val="FFFFFF"/>
              </a:solidFill>
            </a:ln>
          </p:spPr>
          <p:txBody>
            <a:bodyPr wrap="square" lIns="0" tIns="0" rIns="0" bIns="0" rtlCol="0"/>
            <a:lstStyle/>
            <a:p>
              <a:endParaRPr/>
            </a:p>
          </p:txBody>
        </p:sp>
        <p:sp>
          <p:nvSpPr>
            <p:cNvPr id="17" name="object 17"/>
            <p:cNvSpPr/>
            <p:nvPr/>
          </p:nvSpPr>
          <p:spPr>
            <a:xfrm>
              <a:off x="3322424" y="2269354"/>
              <a:ext cx="312420" cy="400050"/>
            </a:xfrm>
            <a:custGeom>
              <a:avLst/>
              <a:gdLst/>
              <a:ahLst/>
              <a:cxnLst/>
              <a:rect l="l" t="t" r="r" b="b"/>
              <a:pathLst>
                <a:path w="312420" h="400050">
                  <a:moveTo>
                    <a:pt x="8572" y="400050"/>
                  </a:moveTo>
                  <a:lnTo>
                    <a:pt x="155448" y="400050"/>
                  </a:lnTo>
                  <a:lnTo>
                    <a:pt x="177931" y="399049"/>
                  </a:lnTo>
                  <a:lnTo>
                    <a:pt x="218932" y="391048"/>
                  </a:lnTo>
                  <a:lnTo>
                    <a:pt x="254294" y="375225"/>
                  </a:lnTo>
                  <a:lnTo>
                    <a:pt x="292608" y="338899"/>
                  </a:lnTo>
                  <a:lnTo>
                    <a:pt x="310835" y="290036"/>
                  </a:lnTo>
                  <a:lnTo>
                    <a:pt x="312051" y="271462"/>
                  </a:lnTo>
                  <a:lnTo>
                    <a:pt x="312051" y="128587"/>
                  </a:lnTo>
                  <a:lnTo>
                    <a:pt x="301111" y="76295"/>
                  </a:lnTo>
                  <a:lnTo>
                    <a:pt x="269101" y="35290"/>
                  </a:lnTo>
                  <a:lnTo>
                    <a:pt x="218932" y="9001"/>
                  </a:lnTo>
                  <a:lnTo>
                    <a:pt x="177931" y="1000"/>
                  </a:lnTo>
                  <a:lnTo>
                    <a:pt x="155448" y="0"/>
                  </a:lnTo>
                  <a:lnTo>
                    <a:pt x="8572" y="0"/>
                  </a:lnTo>
                  <a:lnTo>
                    <a:pt x="5905" y="0"/>
                  </a:lnTo>
                  <a:lnTo>
                    <a:pt x="3810" y="774"/>
                  </a:lnTo>
                  <a:lnTo>
                    <a:pt x="2286" y="2285"/>
                  </a:lnTo>
                  <a:lnTo>
                    <a:pt x="762" y="3810"/>
                  </a:lnTo>
                  <a:lnTo>
                    <a:pt x="0" y="5905"/>
                  </a:lnTo>
                  <a:lnTo>
                    <a:pt x="0" y="8572"/>
                  </a:lnTo>
                  <a:lnTo>
                    <a:pt x="0" y="391477"/>
                  </a:lnTo>
                  <a:lnTo>
                    <a:pt x="0" y="394144"/>
                  </a:lnTo>
                  <a:lnTo>
                    <a:pt x="762" y="396252"/>
                  </a:lnTo>
                  <a:lnTo>
                    <a:pt x="2286" y="397764"/>
                  </a:lnTo>
                  <a:lnTo>
                    <a:pt x="3810" y="399288"/>
                  </a:lnTo>
                  <a:lnTo>
                    <a:pt x="5905" y="400050"/>
                  </a:lnTo>
                  <a:lnTo>
                    <a:pt x="8572" y="400050"/>
                  </a:lnTo>
                  <a:close/>
                </a:path>
              </a:pathLst>
            </a:custGeom>
            <a:ln w="12700">
              <a:solidFill>
                <a:srgbClr val="FFFFFF"/>
              </a:solidFill>
            </a:ln>
          </p:spPr>
          <p:txBody>
            <a:bodyPr wrap="square" lIns="0" tIns="0" rIns="0" bIns="0" rtlCol="0"/>
            <a:lstStyle/>
            <a:p>
              <a:endParaRPr/>
            </a:p>
          </p:txBody>
        </p:sp>
        <p:pic>
          <p:nvPicPr>
            <p:cNvPr id="18" name="object 18"/>
            <p:cNvPicPr/>
            <p:nvPr/>
          </p:nvPicPr>
          <p:blipFill>
            <a:blip r:embed="rId11" cstate="print"/>
            <a:stretch>
              <a:fillRect/>
            </a:stretch>
          </p:blipFill>
          <p:spPr>
            <a:xfrm>
              <a:off x="3423516" y="2355015"/>
              <a:ext cx="109867" cy="228726"/>
            </a:xfrm>
            <a:prstGeom prst="rect">
              <a:avLst/>
            </a:prstGeom>
          </p:spPr>
        </p:pic>
        <p:sp>
          <p:nvSpPr>
            <p:cNvPr id="19" name="object 19"/>
            <p:cNvSpPr/>
            <p:nvPr/>
          </p:nvSpPr>
          <p:spPr>
            <a:xfrm>
              <a:off x="3818481" y="2269354"/>
              <a:ext cx="295910" cy="400050"/>
            </a:xfrm>
            <a:custGeom>
              <a:avLst/>
              <a:gdLst/>
              <a:ahLst/>
              <a:cxnLst/>
              <a:rect l="l" t="t" r="r" b="b"/>
              <a:pathLst>
                <a:path w="295910" h="400050">
                  <a:moveTo>
                    <a:pt x="8572" y="400050"/>
                  </a:moveTo>
                  <a:lnTo>
                    <a:pt x="286893" y="400050"/>
                  </a:lnTo>
                  <a:lnTo>
                    <a:pt x="289560" y="400050"/>
                  </a:lnTo>
                  <a:lnTo>
                    <a:pt x="291655" y="399288"/>
                  </a:lnTo>
                  <a:lnTo>
                    <a:pt x="293179" y="397764"/>
                  </a:lnTo>
                  <a:lnTo>
                    <a:pt x="294703" y="396252"/>
                  </a:lnTo>
                  <a:lnTo>
                    <a:pt x="295465" y="394144"/>
                  </a:lnTo>
                  <a:lnTo>
                    <a:pt x="295465" y="391477"/>
                  </a:lnTo>
                  <a:lnTo>
                    <a:pt x="295465" y="316611"/>
                  </a:lnTo>
                  <a:lnTo>
                    <a:pt x="295465" y="313956"/>
                  </a:lnTo>
                  <a:lnTo>
                    <a:pt x="294703" y="311848"/>
                  </a:lnTo>
                  <a:lnTo>
                    <a:pt x="293179" y="310324"/>
                  </a:lnTo>
                  <a:lnTo>
                    <a:pt x="291655" y="308800"/>
                  </a:lnTo>
                  <a:lnTo>
                    <a:pt x="289560" y="308038"/>
                  </a:lnTo>
                  <a:lnTo>
                    <a:pt x="286893" y="308038"/>
                  </a:lnTo>
                  <a:lnTo>
                    <a:pt x="110312" y="308038"/>
                  </a:lnTo>
                  <a:lnTo>
                    <a:pt x="108381" y="308038"/>
                  </a:lnTo>
                  <a:lnTo>
                    <a:pt x="107442" y="307098"/>
                  </a:lnTo>
                  <a:lnTo>
                    <a:pt x="107442" y="305181"/>
                  </a:lnTo>
                  <a:lnTo>
                    <a:pt x="107442" y="8572"/>
                  </a:lnTo>
                  <a:lnTo>
                    <a:pt x="107442" y="5905"/>
                  </a:lnTo>
                  <a:lnTo>
                    <a:pt x="106680" y="3810"/>
                  </a:lnTo>
                  <a:lnTo>
                    <a:pt x="105156" y="2285"/>
                  </a:lnTo>
                  <a:lnTo>
                    <a:pt x="103632" y="774"/>
                  </a:lnTo>
                  <a:lnTo>
                    <a:pt x="101536" y="0"/>
                  </a:lnTo>
                  <a:lnTo>
                    <a:pt x="98869" y="0"/>
                  </a:lnTo>
                  <a:lnTo>
                    <a:pt x="8572" y="0"/>
                  </a:lnTo>
                  <a:lnTo>
                    <a:pt x="5905" y="0"/>
                  </a:lnTo>
                  <a:lnTo>
                    <a:pt x="3810" y="774"/>
                  </a:lnTo>
                  <a:lnTo>
                    <a:pt x="2286" y="2285"/>
                  </a:lnTo>
                  <a:lnTo>
                    <a:pt x="762" y="3810"/>
                  </a:lnTo>
                  <a:lnTo>
                    <a:pt x="0" y="5905"/>
                  </a:lnTo>
                  <a:lnTo>
                    <a:pt x="0" y="8572"/>
                  </a:lnTo>
                  <a:lnTo>
                    <a:pt x="0" y="391477"/>
                  </a:lnTo>
                  <a:lnTo>
                    <a:pt x="0" y="394144"/>
                  </a:lnTo>
                  <a:lnTo>
                    <a:pt x="762" y="396252"/>
                  </a:lnTo>
                  <a:lnTo>
                    <a:pt x="2286" y="397764"/>
                  </a:lnTo>
                  <a:lnTo>
                    <a:pt x="3810" y="399288"/>
                  </a:lnTo>
                  <a:lnTo>
                    <a:pt x="5905" y="400050"/>
                  </a:lnTo>
                  <a:lnTo>
                    <a:pt x="8572" y="400050"/>
                  </a:lnTo>
                  <a:close/>
                </a:path>
              </a:pathLst>
            </a:custGeom>
            <a:ln w="12700">
              <a:solidFill>
                <a:srgbClr val="FFFFFF"/>
              </a:solidFill>
            </a:ln>
          </p:spPr>
          <p:txBody>
            <a:bodyPr wrap="square" lIns="0" tIns="0" rIns="0" bIns="0" rtlCol="0"/>
            <a:lstStyle/>
            <a:p>
              <a:endParaRPr/>
            </a:p>
          </p:txBody>
        </p:sp>
        <p:sp>
          <p:nvSpPr>
            <p:cNvPr id="20" name="object 20"/>
            <p:cNvSpPr/>
            <p:nvPr/>
          </p:nvSpPr>
          <p:spPr>
            <a:xfrm>
              <a:off x="4160798" y="2269354"/>
              <a:ext cx="107950" cy="400050"/>
            </a:xfrm>
            <a:custGeom>
              <a:avLst/>
              <a:gdLst/>
              <a:ahLst/>
              <a:cxnLst/>
              <a:rect l="l" t="t" r="r" b="b"/>
              <a:pathLst>
                <a:path w="107950" h="400050">
                  <a:moveTo>
                    <a:pt x="8572" y="400050"/>
                  </a:moveTo>
                  <a:lnTo>
                    <a:pt x="98869" y="400050"/>
                  </a:lnTo>
                  <a:lnTo>
                    <a:pt x="101536" y="400050"/>
                  </a:lnTo>
                  <a:lnTo>
                    <a:pt x="103632" y="399288"/>
                  </a:lnTo>
                  <a:lnTo>
                    <a:pt x="105156" y="397764"/>
                  </a:lnTo>
                  <a:lnTo>
                    <a:pt x="106680" y="396252"/>
                  </a:lnTo>
                  <a:lnTo>
                    <a:pt x="107442" y="394144"/>
                  </a:lnTo>
                  <a:lnTo>
                    <a:pt x="107442" y="391477"/>
                  </a:lnTo>
                  <a:lnTo>
                    <a:pt x="107442" y="8572"/>
                  </a:lnTo>
                  <a:lnTo>
                    <a:pt x="107442" y="5905"/>
                  </a:lnTo>
                  <a:lnTo>
                    <a:pt x="106680" y="3810"/>
                  </a:lnTo>
                  <a:lnTo>
                    <a:pt x="105156" y="2285"/>
                  </a:lnTo>
                  <a:lnTo>
                    <a:pt x="103632" y="774"/>
                  </a:lnTo>
                  <a:lnTo>
                    <a:pt x="101536" y="0"/>
                  </a:lnTo>
                  <a:lnTo>
                    <a:pt x="98869" y="0"/>
                  </a:lnTo>
                  <a:lnTo>
                    <a:pt x="8572" y="0"/>
                  </a:lnTo>
                  <a:lnTo>
                    <a:pt x="5905" y="0"/>
                  </a:lnTo>
                  <a:lnTo>
                    <a:pt x="3810" y="774"/>
                  </a:lnTo>
                  <a:lnTo>
                    <a:pt x="2286" y="2285"/>
                  </a:lnTo>
                  <a:lnTo>
                    <a:pt x="762" y="3810"/>
                  </a:lnTo>
                  <a:lnTo>
                    <a:pt x="0" y="5905"/>
                  </a:lnTo>
                  <a:lnTo>
                    <a:pt x="0" y="8572"/>
                  </a:lnTo>
                  <a:lnTo>
                    <a:pt x="0" y="391477"/>
                  </a:lnTo>
                  <a:lnTo>
                    <a:pt x="0" y="394144"/>
                  </a:lnTo>
                  <a:lnTo>
                    <a:pt x="762" y="396252"/>
                  </a:lnTo>
                  <a:lnTo>
                    <a:pt x="2286" y="397764"/>
                  </a:lnTo>
                  <a:lnTo>
                    <a:pt x="3810" y="399288"/>
                  </a:lnTo>
                  <a:lnTo>
                    <a:pt x="5905" y="400050"/>
                  </a:lnTo>
                  <a:lnTo>
                    <a:pt x="8572" y="400050"/>
                  </a:lnTo>
                  <a:close/>
                </a:path>
              </a:pathLst>
            </a:custGeom>
            <a:ln w="12700">
              <a:solidFill>
                <a:srgbClr val="FFFFFF"/>
              </a:solidFill>
            </a:ln>
          </p:spPr>
          <p:txBody>
            <a:bodyPr wrap="square" lIns="0" tIns="0" rIns="0" bIns="0" rtlCol="0"/>
            <a:lstStyle/>
            <a:p>
              <a:endParaRPr/>
            </a:p>
          </p:txBody>
        </p:sp>
        <p:sp>
          <p:nvSpPr>
            <p:cNvPr id="21" name="object 21"/>
            <p:cNvSpPr/>
            <p:nvPr/>
          </p:nvSpPr>
          <p:spPr>
            <a:xfrm>
              <a:off x="4327097" y="2269351"/>
              <a:ext cx="289560" cy="400050"/>
            </a:xfrm>
            <a:custGeom>
              <a:avLst/>
              <a:gdLst/>
              <a:ahLst/>
              <a:cxnLst/>
              <a:rect l="l" t="t" r="r" b="b"/>
              <a:pathLst>
                <a:path w="289560" h="400050">
                  <a:moveTo>
                    <a:pt x="289191" y="83439"/>
                  </a:moveTo>
                  <a:lnTo>
                    <a:pt x="289191" y="8572"/>
                  </a:lnTo>
                  <a:lnTo>
                    <a:pt x="289191" y="5918"/>
                  </a:lnTo>
                  <a:lnTo>
                    <a:pt x="288417" y="3810"/>
                  </a:lnTo>
                  <a:lnTo>
                    <a:pt x="286893" y="2286"/>
                  </a:lnTo>
                  <a:lnTo>
                    <a:pt x="285369" y="774"/>
                  </a:lnTo>
                  <a:lnTo>
                    <a:pt x="283273" y="0"/>
                  </a:lnTo>
                  <a:lnTo>
                    <a:pt x="280606" y="0"/>
                  </a:lnTo>
                  <a:lnTo>
                    <a:pt x="8572" y="0"/>
                  </a:lnTo>
                  <a:lnTo>
                    <a:pt x="5905" y="0"/>
                  </a:lnTo>
                  <a:lnTo>
                    <a:pt x="3810" y="774"/>
                  </a:lnTo>
                  <a:lnTo>
                    <a:pt x="2286" y="2286"/>
                  </a:lnTo>
                  <a:lnTo>
                    <a:pt x="762" y="3810"/>
                  </a:lnTo>
                  <a:lnTo>
                    <a:pt x="0" y="5918"/>
                  </a:lnTo>
                  <a:lnTo>
                    <a:pt x="0" y="8572"/>
                  </a:lnTo>
                  <a:lnTo>
                    <a:pt x="0" y="391477"/>
                  </a:lnTo>
                  <a:lnTo>
                    <a:pt x="0" y="394144"/>
                  </a:lnTo>
                  <a:lnTo>
                    <a:pt x="762" y="396252"/>
                  </a:lnTo>
                  <a:lnTo>
                    <a:pt x="2286" y="397764"/>
                  </a:lnTo>
                  <a:lnTo>
                    <a:pt x="3810" y="399300"/>
                  </a:lnTo>
                  <a:lnTo>
                    <a:pt x="5905" y="400050"/>
                  </a:lnTo>
                  <a:lnTo>
                    <a:pt x="8572" y="400050"/>
                  </a:lnTo>
                  <a:lnTo>
                    <a:pt x="98882" y="400050"/>
                  </a:lnTo>
                  <a:lnTo>
                    <a:pt x="101549" y="400050"/>
                  </a:lnTo>
                  <a:lnTo>
                    <a:pt x="103644" y="399300"/>
                  </a:lnTo>
                  <a:lnTo>
                    <a:pt x="105168" y="397764"/>
                  </a:lnTo>
                  <a:lnTo>
                    <a:pt x="106680" y="396252"/>
                  </a:lnTo>
                  <a:lnTo>
                    <a:pt x="107442" y="394144"/>
                  </a:lnTo>
                  <a:lnTo>
                    <a:pt x="107442" y="391477"/>
                  </a:lnTo>
                  <a:lnTo>
                    <a:pt x="107442" y="245745"/>
                  </a:lnTo>
                  <a:lnTo>
                    <a:pt x="107442" y="243840"/>
                  </a:lnTo>
                  <a:lnTo>
                    <a:pt x="108394" y="242887"/>
                  </a:lnTo>
                  <a:lnTo>
                    <a:pt x="110312" y="242887"/>
                  </a:lnTo>
                  <a:lnTo>
                    <a:pt x="216027" y="242887"/>
                  </a:lnTo>
                  <a:lnTo>
                    <a:pt x="218694" y="242887"/>
                  </a:lnTo>
                  <a:lnTo>
                    <a:pt x="220789" y="242138"/>
                  </a:lnTo>
                  <a:lnTo>
                    <a:pt x="222313" y="240601"/>
                  </a:lnTo>
                  <a:lnTo>
                    <a:pt x="223837" y="239090"/>
                  </a:lnTo>
                  <a:lnTo>
                    <a:pt x="224612" y="236982"/>
                  </a:lnTo>
                  <a:lnTo>
                    <a:pt x="224612" y="234315"/>
                  </a:lnTo>
                  <a:lnTo>
                    <a:pt x="224612" y="160020"/>
                  </a:lnTo>
                  <a:lnTo>
                    <a:pt x="224612" y="157365"/>
                  </a:lnTo>
                  <a:lnTo>
                    <a:pt x="223837" y="155257"/>
                  </a:lnTo>
                  <a:lnTo>
                    <a:pt x="222313" y="153733"/>
                  </a:lnTo>
                  <a:lnTo>
                    <a:pt x="220789" y="152222"/>
                  </a:lnTo>
                  <a:lnTo>
                    <a:pt x="218694" y="151447"/>
                  </a:lnTo>
                  <a:lnTo>
                    <a:pt x="216027" y="151447"/>
                  </a:lnTo>
                  <a:lnTo>
                    <a:pt x="110312" y="151447"/>
                  </a:lnTo>
                  <a:lnTo>
                    <a:pt x="108394" y="151447"/>
                  </a:lnTo>
                  <a:lnTo>
                    <a:pt x="107442" y="150507"/>
                  </a:lnTo>
                  <a:lnTo>
                    <a:pt x="107442" y="148590"/>
                  </a:lnTo>
                  <a:lnTo>
                    <a:pt x="107442" y="94869"/>
                  </a:lnTo>
                  <a:lnTo>
                    <a:pt x="107442" y="92964"/>
                  </a:lnTo>
                  <a:lnTo>
                    <a:pt x="108394" y="92011"/>
                  </a:lnTo>
                  <a:lnTo>
                    <a:pt x="110312" y="92011"/>
                  </a:lnTo>
                  <a:lnTo>
                    <a:pt x="280606" y="92011"/>
                  </a:lnTo>
                  <a:lnTo>
                    <a:pt x="283273" y="92011"/>
                  </a:lnTo>
                  <a:lnTo>
                    <a:pt x="285369" y="91249"/>
                  </a:lnTo>
                  <a:lnTo>
                    <a:pt x="286893" y="89725"/>
                  </a:lnTo>
                  <a:lnTo>
                    <a:pt x="288417" y="88201"/>
                  </a:lnTo>
                  <a:lnTo>
                    <a:pt x="289191" y="86106"/>
                  </a:lnTo>
                  <a:lnTo>
                    <a:pt x="289191" y="83439"/>
                  </a:lnTo>
                  <a:close/>
                </a:path>
              </a:pathLst>
            </a:custGeom>
            <a:ln w="12700">
              <a:solidFill>
                <a:srgbClr val="FFFFFF"/>
              </a:solidFill>
            </a:ln>
          </p:spPr>
          <p:txBody>
            <a:bodyPr wrap="square" lIns="0" tIns="0" rIns="0" bIns="0" rtlCol="0"/>
            <a:lstStyle/>
            <a:p>
              <a:endParaRPr/>
            </a:p>
          </p:txBody>
        </p:sp>
        <p:sp>
          <p:nvSpPr>
            <p:cNvPr id="22" name="object 22"/>
            <p:cNvSpPr/>
            <p:nvPr/>
          </p:nvSpPr>
          <p:spPr>
            <a:xfrm>
              <a:off x="4658003" y="2269351"/>
              <a:ext cx="290195" cy="400050"/>
            </a:xfrm>
            <a:custGeom>
              <a:avLst/>
              <a:gdLst/>
              <a:ahLst/>
              <a:cxnLst/>
              <a:rect l="l" t="t" r="r" b="b"/>
              <a:pathLst>
                <a:path w="290195" h="400050">
                  <a:moveTo>
                    <a:pt x="289750" y="83439"/>
                  </a:moveTo>
                  <a:lnTo>
                    <a:pt x="289750" y="8572"/>
                  </a:lnTo>
                  <a:lnTo>
                    <a:pt x="289750" y="5918"/>
                  </a:lnTo>
                  <a:lnTo>
                    <a:pt x="288975" y="3810"/>
                  </a:lnTo>
                  <a:lnTo>
                    <a:pt x="287451" y="2286"/>
                  </a:lnTo>
                  <a:lnTo>
                    <a:pt x="285927" y="774"/>
                  </a:lnTo>
                  <a:lnTo>
                    <a:pt x="283832" y="0"/>
                  </a:lnTo>
                  <a:lnTo>
                    <a:pt x="281165" y="0"/>
                  </a:lnTo>
                  <a:lnTo>
                    <a:pt x="8559" y="0"/>
                  </a:lnTo>
                  <a:lnTo>
                    <a:pt x="5892" y="0"/>
                  </a:lnTo>
                  <a:lnTo>
                    <a:pt x="3797" y="774"/>
                  </a:lnTo>
                  <a:lnTo>
                    <a:pt x="2273" y="2286"/>
                  </a:lnTo>
                  <a:lnTo>
                    <a:pt x="749" y="3810"/>
                  </a:lnTo>
                  <a:lnTo>
                    <a:pt x="0" y="5918"/>
                  </a:lnTo>
                  <a:lnTo>
                    <a:pt x="0" y="8572"/>
                  </a:lnTo>
                  <a:lnTo>
                    <a:pt x="0" y="391477"/>
                  </a:lnTo>
                  <a:lnTo>
                    <a:pt x="0" y="394144"/>
                  </a:lnTo>
                  <a:lnTo>
                    <a:pt x="749" y="396252"/>
                  </a:lnTo>
                  <a:lnTo>
                    <a:pt x="2273" y="397764"/>
                  </a:lnTo>
                  <a:lnTo>
                    <a:pt x="3797" y="399300"/>
                  </a:lnTo>
                  <a:lnTo>
                    <a:pt x="5892" y="400050"/>
                  </a:lnTo>
                  <a:lnTo>
                    <a:pt x="8559" y="400050"/>
                  </a:lnTo>
                  <a:lnTo>
                    <a:pt x="281165" y="400050"/>
                  </a:lnTo>
                  <a:lnTo>
                    <a:pt x="283832" y="400050"/>
                  </a:lnTo>
                  <a:lnTo>
                    <a:pt x="285927" y="399300"/>
                  </a:lnTo>
                  <a:lnTo>
                    <a:pt x="287451" y="397764"/>
                  </a:lnTo>
                  <a:lnTo>
                    <a:pt x="288975" y="396252"/>
                  </a:lnTo>
                  <a:lnTo>
                    <a:pt x="289750" y="394144"/>
                  </a:lnTo>
                  <a:lnTo>
                    <a:pt x="289750" y="391477"/>
                  </a:lnTo>
                  <a:lnTo>
                    <a:pt x="289750" y="316611"/>
                  </a:lnTo>
                  <a:lnTo>
                    <a:pt x="289750" y="313956"/>
                  </a:lnTo>
                  <a:lnTo>
                    <a:pt x="288975" y="311848"/>
                  </a:lnTo>
                  <a:lnTo>
                    <a:pt x="287451" y="310324"/>
                  </a:lnTo>
                  <a:lnTo>
                    <a:pt x="285927" y="308813"/>
                  </a:lnTo>
                  <a:lnTo>
                    <a:pt x="283832" y="308038"/>
                  </a:lnTo>
                  <a:lnTo>
                    <a:pt x="281165" y="308038"/>
                  </a:lnTo>
                  <a:lnTo>
                    <a:pt x="110299" y="308038"/>
                  </a:lnTo>
                  <a:lnTo>
                    <a:pt x="108381" y="308038"/>
                  </a:lnTo>
                  <a:lnTo>
                    <a:pt x="107441" y="307098"/>
                  </a:lnTo>
                  <a:lnTo>
                    <a:pt x="107441" y="305181"/>
                  </a:lnTo>
                  <a:lnTo>
                    <a:pt x="107441" y="245745"/>
                  </a:lnTo>
                  <a:lnTo>
                    <a:pt x="107441" y="243840"/>
                  </a:lnTo>
                  <a:lnTo>
                    <a:pt x="108381" y="242887"/>
                  </a:lnTo>
                  <a:lnTo>
                    <a:pt x="110299" y="242887"/>
                  </a:lnTo>
                  <a:lnTo>
                    <a:pt x="216014" y="242887"/>
                  </a:lnTo>
                  <a:lnTo>
                    <a:pt x="218681" y="242887"/>
                  </a:lnTo>
                  <a:lnTo>
                    <a:pt x="220776" y="242138"/>
                  </a:lnTo>
                  <a:lnTo>
                    <a:pt x="222300" y="240601"/>
                  </a:lnTo>
                  <a:lnTo>
                    <a:pt x="223837" y="239090"/>
                  </a:lnTo>
                  <a:lnTo>
                    <a:pt x="224599" y="236982"/>
                  </a:lnTo>
                  <a:lnTo>
                    <a:pt x="224599" y="234315"/>
                  </a:lnTo>
                  <a:lnTo>
                    <a:pt x="224599" y="160020"/>
                  </a:lnTo>
                  <a:lnTo>
                    <a:pt x="224599" y="157365"/>
                  </a:lnTo>
                  <a:lnTo>
                    <a:pt x="223837" y="155257"/>
                  </a:lnTo>
                  <a:lnTo>
                    <a:pt x="222300" y="153733"/>
                  </a:lnTo>
                  <a:lnTo>
                    <a:pt x="220776" y="152222"/>
                  </a:lnTo>
                  <a:lnTo>
                    <a:pt x="218681" y="151447"/>
                  </a:lnTo>
                  <a:lnTo>
                    <a:pt x="216014" y="151447"/>
                  </a:lnTo>
                  <a:lnTo>
                    <a:pt x="110299" y="151447"/>
                  </a:lnTo>
                  <a:lnTo>
                    <a:pt x="108381" y="151447"/>
                  </a:lnTo>
                  <a:lnTo>
                    <a:pt x="107441" y="150507"/>
                  </a:lnTo>
                  <a:lnTo>
                    <a:pt x="107441" y="148590"/>
                  </a:lnTo>
                  <a:lnTo>
                    <a:pt x="107441" y="94869"/>
                  </a:lnTo>
                  <a:lnTo>
                    <a:pt x="107441" y="92964"/>
                  </a:lnTo>
                  <a:lnTo>
                    <a:pt x="108381" y="92011"/>
                  </a:lnTo>
                  <a:lnTo>
                    <a:pt x="110299" y="92011"/>
                  </a:lnTo>
                  <a:lnTo>
                    <a:pt x="281165" y="92011"/>
                  </a:lnTo>
                  <a:lnTo>
                    <a:pt x="283832" y="92011"/>
                  </a:lnTo>
                  <a:lnTo>
                    <a:pt x="285927" y="91249"/>
                  </a:lnTo>
                  <a:lnTo>
                    <a:pt x="287451" y="89725"/>
                  </a:lnTo>
                  <a:lnTo>
                    <a:pt x="288975" y="88201"/>
                  </a:lnTo>
                  <a:lnTo>
                    <a:pt x="289750" y="86106"/>
                  </a:lnTo>
                  <a:lnTo>
                    <a:pt x="289750" y="83439"/>
                  </a:lnTo>
                  <a:close/>
                </a:path>
              </a:pathLst>
            </a:custGeom>
            <a:ln w="12700">
              <a:solidFill>
                <a:srgbClr val="FFFFFF"/>
              </a:solidFill>
            </a:ln>
          </p:spPr>
          <p:txBody>
            <a:bodyPr wrap="square" lIns="0" tIns="0" rIns="0" bIns="0" rtlCol="0"/>
            <a:lstStyle/>
            <a:p>
              <a:endParaRPr/>
            </a:p>
          </p:txBody>
        </p:sp>
      </p:grpSp>
      <p:sp>
        <p:nvSpPr>
          <p:cNvPr id="23" name="object 23"/>
          <p:cNvSpPr txBox="1">
            <a:spLocks noGrp="1"/>
          </p:cNvSpPr>
          <p:nvPr>
            <p:ph type="title"/>
          </p:nvPr>
        </p:nvSpPr>
        <p:spPr>
          <a:prstGeom prst="rect">
            <a:avLst/>
          </a:prstGeom>
        </p:spPr>
        <p:txBody>
          <a:bodyPr vert="horz" wrap="square" lIns="0" tIns="48895" rIns="0" bIns="0" rtlCol="0">
            <a:spAutoFit/>
          </a:bodyPr>
          <a:lstStyle/>
          <a:p>
            <a:pPr marL="12700" marR="5080">
              <a:lnSpc>
                <a:spcPts val="3390"/>
              </a:lnSpc>
              <a:spcBef>
                <a:spcPts val="385"/>
              </a:spcBef>
            </a:pPr>
            <a:r>
              <a:rPr b="0" dirty="0">
                <a:latin typeface="Barlow ExtraBold" panose="00000900000000000000" pitchFamily="2" charset="0"/>
              </a:rPr>
              <a:t>EMBRACE MINDFULNESS FOR A</a:t>
            </a:r>
          </a:p>
        </p:txBody>
      </p:sp>
      <p:sp>
        <p:nvSpPr>
          <p:cNvPr id="24" name="object 24"/>
          <p:cNvSpPr txBox="1"/>
          <p:nvPr/>
        </p:nvSpPr>
        <p:spPr>
          <a:xfrm>
            <a:off x="1358900" y="7542528"/>
            <a:ext cx="1570990" cy="452175"/>
          </a:xfrm>
          <a:prstGeom prst="rect">
            <a:avLst/>
          </a:prstGeom>
        </p:spPr>
        <p:txBody>
          <a:bodyPr vert="horz" wrap="square" lIns="0" tIns="12700" rIns="0" bIns="0" rtlCol="0">
            <a:spAutoFit/>
          </a:bodyPr>
          <a:lstStyle/>
          <a:p>
            <a:pPr marL="12700" marR="5080">
              <a:lnSpc>
                <a:spcPct val="107200"/>
              </a:lnSpc>
              <a:spcBef>
                <a:spcPts val="100"/>
              </a:spcBef>
            </a:pPr>
            <a:r>
              <a:rPr sz="1400" dirty="0">
                <a:solidFill>
                  <a:srgbClr val="FFFFFF"/>
                </a:solidFill>
                <a:latin typeface="Barlow Medium" panose="00000600000000000000" pitchFamily="2" charset="0"/>
                <a:cs typeface="Tahoma"/>
              </a:rPr>
              <a:t>Hold your breath for a count of 7.</a:t>
            </a:r>
            <a:endParaRPr sz="1400" dirty="0">
              <a:latin typeface="Barlow Medium" panose="00000600000000000000" pitchFamily="2" charset="0"/>
              <a:cs typeface="Tahoma"/>
            </a:endParaRPr>
          </a:p>
        </p:txBody>
      </p:sp>
      <p:sp>
        <p:nvSpPr>
          <p:cNvPr id="25" name="object 25"/>
          <p:cNvSpPr txBox="1"/>
          <p:nvPr/>
        </p:nvSpPr>
        <p:spPr>
          <a:xfrm>
            <a:off x="800224" y="7549981"/>
            <a:ext cx="237490" cy="482600"/>
          </a:xfrm>
          <a:prstGeom prst="rect">
            <a:avLst/>
          </a:prstGeom>
        </p:spPr>
        <p:txBody>
          <a:bodyPr vert="horz" wrap="square" lIns="0" tIns="12700" rIns="0" bIns="0" rtlCol="0">
            <a:spAutoFit/>
          </a:bodyPr>
          <a:lstStyle/>
          <a:p>
            <a:pPr marL="12700">
              <a:lnSpc>
                <a:spcPct val="100000"/>
              </a:lnSpc>
              <a:spcBef>
                <a:spcPts val="100"/>
              </a:spcBef>
            </a:pPr>
            <a:r>
              <a:rPr sz="3000" b="1" spc="-50" dirty="0">
                <a:solidFill>
                  <a:srgbClr val="FFFFFF"/>
                </a:solidFill>
                <a:latin typeface="Century Gothic"/>
                <a:cs typeface="Century Gothic"/>
              </a:rPr>
              <a:t>3</a:t>
            </a:r>
            <a:endParaRPr sz="3000">
              <a:latin typeface="Century Gothic"/>
              <a:cs typeface="Century Gothic"/>
            </a:endParaRPr>
          </a:p>
        </p:txBody>
      </p:sp>
      <p:grpSp>
        <p:nvGrpSpPr>
          <p:cNvPr id="26" name="object 26"/>
          <p:cNvGrpSpPr/>
          <p:nvPr/>
        </p:nvGrpSpPr>
        <p:grpSpPr>
          <a:xfrm>
            <a:off x="678422" y="5902716"/>
            <a:ext cx="3759835" cy="2144395"/>
            <a:chOff x="678422" y="5902716"/>
            <a:chExt cx="3759835" cy="2144395"/>
          </a:xfrm>
        </p:grpSpPr>
        <p:sp>
          <p:nvSpPr>
            <p:cNvPr id="27" name="object 27"/>
            <p:cNvSpPr/>
            <p:nvPr/>
          </p:nvSpPr>
          <p:spPr>
            <a:xfrm>
              <a:off x="684772" y="7572283"/>
              <a:ext cx="468630" cy="468630"/>
            </a:xfrm>
            <a:custGeom>
              <a:avLst/>
              <a:gdLst/>
              <a:ahLst/>
              <a:cxnLst/>
              <a:rect l="l" t="t" r="r" b="b"/>
              <a:pathLst>
                <a:path w="468630" h="468629">
                  <a:moveTo>
                    <a:pt x="468160" y="234086"/>
                  </a:moveTo>
                  <a:lnTo>
                    <a:pt x="463404" y="281260"/>
                  </a:lnTo>
                  <a:lnTo>
                    <a:pt x="449764" y="325199"/>
                  </a:lnTo>
                  <a:lnTo>
                    <a:pt x="428182" y="364962"/>
                  </a:lnTo>
                  <a:lnTo>
                    <a:pt x="399599" y="399607"/>
                  </a:lnTo>
                  <a:lnTo>
                    <a:pt x="364955" y="428192"/>
                  </a:lnTo>
                  <a:lnTo>
                    <a:pt x="325192" y="449775"/>
                  </a:lnTo>
                  <a:lnTo>
                    <a:pt x="281251" y="463416"/>
                  </a:lnTo>
                  <a:lnTo>
                    <a:pt x="234073" y="468172"/>
                  </a:lnTo>
                  <a:lnTo>
                    <a:pt x="186900" y="463416"/>
                  </a:lnTo>
                  <a:lnTo>
                    <a:pt x="142962" y="449775"/>
                  </a:lnTo>
                  <a:lnTo>
                    <a:pt x="103201" y="428192"/>
                  </a:lnTo>
                  <a:lnTo>
                    <a:pt x="68559" y="399607"/>
                  </a:lnTo>
                  <a:lnTo>
                    <a:pt x="39976" y="364962"/>
                  </a:lnTo>
                  <a:lnTo>
                    <a:pt x="18394" y="325199"/>
                  </a:lnTo>
                  <a:lnTo>
                    <a:pt x="4755" y="281260"/>
                  </a:lnTo>
                  <a:lnTo>
                    <a:pt x="0" y="234086"/>
                  </a:lnTo>
                  <a:lnTo>
                    <a:pt x="4755" y="186912"/>
                  </a:lnTo>
                  <a:lnTo>
                    <a:pt x="18394" y="142973"/>
                  </a:lnTo>
                  <a:lnTo>
                    <a:pt x="39976" y="103210"/>
                  </a:lnTo>
                  <a:lnTo>
                    <a:pt x="68559" y="68565"/>
                  </a:lnTo>
                  <a:lnTo>
                    <a:pt x="103201" y="39980"/>
                  </a:lnTo>
                  <a:lnTo>
                    <a:pt x="142962" y="18396"/>
                  </a:lnTo>
                  <a:lnTo>
                    <a:pt x="186900" y="4756"/>
                  </a:lnTo>
                  <a:lnTo>
                    <a:pt x="234073" y="0"/>
                  </a:lnTo>
                  <a:lnTo>
                    <a:pt x="281251" y="4756"/>
                  </a:lnTo>
                  <a:lnTo>
                    <a:pt x="325192" y="18396"/>
                  </a:lnTo>
                  <a:lnTo>
                    <a:pt x="364955" y="39980"/>
                  </a:lnTo>
                  <a:lnTo>
                    <a:pt x="399599" y="68565"/>
                  </a:lnTo>
                  <a:lnTo>
                    <a:pt x="428182" y="103210"/>
                  </a:lnTo>
                  <a:lnTo>
                    <a:pt x="449764" y="142973"/>
                  </a:lnTo>
                  <a:lnTo>
                    <a:pt x="463404" y="186912"/>
                  </a:lnTo>
                  <a:lnTo>
                    <a:pt x="468160" y="234086"/>
                  </a:lnTo>
                  <a:close/>
                </a:path>
              </a:pathLst>
            </a:custGeom>
            <a:ln w="12700">
              <a:solidFill>
                <a:srgbClr val="FFFFFF"/>
              </a:solidFill>
            </a:ln>
          </p:spPr>
          <p:txBody>
            <a:bodyPr wrap="square" lIns="0" tIns="0" rIns="0" bIns="0" rtlCol="0"/>
            <a:lstStyle/>
            <a:p>
              <a:endParaRPr/>
            </a:p>
          </p:txBody>
        </p:sp>
        <p:sp>
          <p:nvSpPr>
            <p:cNvPr id="28" name="object 28"/>
            <p:cNvSpPr/>
            <p:nvPr/>
          </p:nvSpPr>
          <p:spPr>
            <a:xfrm>
              <a:off x="848241" y="6008558"/>
              <a:ext cx="116205" cy="266700"/>
            </a:xfrm>
            <a:custGeom>
              <a:avLst/>
              <a:gdLst/>
              <a:ahLst/>
              <a:cxnLst/>
              <a:rect l="l" t="t" r="r" b="b"/>
              <a:pathLst>
                <a:path w="116205" h="266700">
                  <a:moveTo>
                    <a:pt x="111874" y="0"/>
                  </a:moveTo>
                  <a:lnTo>
                    <a:pt x="48006" y="0"/>
                  </a:lnTo>
                  <a:lnTo>
                    <a:pt x="45199" y="0"/>
                  </a:lnTo>
                  <a:lnTo>
                    <a:pt x="42799" y="508"/>
                  </a:lnTo>
                  <a:lnTo>
                    <a:pt x="40767" y="1524"/>
                  </a:lnTo>
                  <a:lnTo>
                    <a:pt x="4559" y="16383"/>
                  </a:lnTo>
                  <a:lnTo>
                    <a:pt x="1524" y="17399"/>
                  </a:lnTo>
                  <a:lnTo>
                    <a:pt x="0" y="19685"/>
                  </a:lnTo>
                  <a:lnTo>
                    <a:pt x="0" y="70624"/>
                  </a:lnTo>
                  <a:lnTo>
                    <a:pt x="1524" y="72390"/>
                  </a:lnTo>
                  <a:lnTo>
                    <a:pt x="6083" y="72390"/>
                  </a:lnTo>
                  <a:lnTo>
                    <a:pt x="42291" y="65151"/>
                  </a:lnTo>
                  <a:lnTo>
                    <a:pt x="42799" y="64897"/>
                  </a:lnTo>
                  <a:lnTo>
                    <a:pt x="43243" y="65024"/>
                  </a:lnTo>
                  <a:lnTo>
                    <a:pt x="44183" y="66548"/>
                  </a:lnTo>
                  <a:lnTo>
                    <a:pt x="44183" y="262775"/>
                  </a:lnTo>
                  <a:lnTo>
                    <a:pt x="44691" y="264172"/>
                  </a:lnTo>
                  <a:lnTo>
                    <a:pt x="46723" y="266192"/>
                  </a:lnTo>
                  <a:lnTo>
                    <a:pt x="48133" y="266700"/>
                  </a:lnTo>
                  <a:lnTo>
                    <a:pt x="111874" y="266700"/>
                  </a:lnTo>
                  <a:lnTo>
                    <a:pt x="113284" y="266192"/>
                  </a:lnTo>
                  <a:lnTo>
                    <a:pt x="115303" y="264172"/>
                  </a:lnTo>
                  <a:lnTo>
                    <a:pt x="115824" y="262775"/>
                  </a:lnTo>
                  <a:lnTo>
                    <a:pt x="115824" y="3949"/>
                  </a:lnTo>
                  <a:lnTo>
                    <a:pt x="115303" y="2540"/>
                  </a:lnTo>
                  <a:lnTo>
                    <a:pt x="113284" y="508"/>
                  </a:lnTo>
                  <a:lnTo>
                    <a:pt x="111874" y="0"/>
                  </a:lnTo>
                  <a:close/>
                </a:path>
              </a:pathLst>
            </a:custGeom>
            <a:solidFill>
              <a:srgbClr val="FFFFFF"/>
            </a:solidFill>
          </p:spPr>
          <p:txBody>
            <a:bodyPr wrap="square" lIns="0" tIns="0" rIns="0" bIns="0" rtlCol="0"/>
            <a:lstStyle/>
            <a:p>
              <a:endParaRPr/>
            </a:p>
          </p:txBody>
        </p:sp>
        <p:sp>
          <p:nvSpPr>
            <p:cNvPr id="29" name="object 29"/>
            <p:cNvSpPr/>
            <p:nvPr/>
          </p:nvSpPr>
          <p:spPr>
            <a:xfrm>
              <a:off x="684772" y="5909066"/>
              <a:ext cx="468630" cy="468630"/>
            </a:xfrm>
            <a:custGeom>
              <a:avLst/>
              <a:gdLst/>
              <a:ahLst/>
              <a:cxnLst/>
              <a:rect l="l" t="t" r="r" b="b"/>
              <a:pathLst>
                <a:path w="468630" h="468629">
                  <a:moveTo>
                    <a:pt x="468160" y="234086"/>
                  </a:moveTo>
                  <a:lnTo>
                    <a:pt x="463404" y="281260"/>
                  </a:lnTo>
                  <a:lnTo>
                    <a:pt x="449764" y="325199"/>
                  </a:lnTo>
                  <a:lnTo>
                    <a:pt x="428182" y="364962"/>
                  </a:lnTo>
                  <a:lnTo>
                    <a:pt x="399599" y="399607"/>
                  </a:lnTo>
                  <a:lnTo>
                    <a:pt x="364955" y="428192"/>
                  </a:lnTo>
                  <a:lnTo>
                    <a:pt x="325192" y="449775"/>
                  </a:lnTo>
                  <a:lnTo>
                    <a:pt x="281251" y="463416"/>
                  </a:lnTo>
                  <a:lnTo>
                    <a:pt x="234073" y="468172"/>
                  </a:lnTo>
                  <a:lnTo>
                    <a:pt x="186900" y="463416"/>
                  </a:lnTo>
                  <a:lnTo>
                    <a:pt x="142962" y="449775"/>
                  </a:lnTo>
                  <a:lnTo>
                    <a:pt x="103201" y="428192"/>
                  </a:lnTo>
                  <a:lnTo>
                    <a:pt x="68559" y="399607"/>
                  </a:lnTo>
                  <a:lnTo>
                    <a:pt x="39976" y="364962"/>
                  </a:lnTo>
                  <a:lnTo>
                    <a:pt x="18394" y="325199"/>
                  </a:lnTo>
                  <a:lnTo>
                    <a:pt x="4755" y="281260"/>
                  </a:lnTo>
                  <a:lnTo>
                    <a:pt x="0" y="234086"/>
                  </a:lnTo>
                  <a:lnTo>
                    <a:pt x="4755" y="186912"/>
                  </a:lnTo>
                  <a:lnTo>
                    <a:pt x="18394" y="142973"/>
                  </a:lnTo>
                  <a:lnTo>
                    <a:pt x="39976" y="103210"/>
                  </a:lnTo>
                  <a:lnTo>
                    <a:pt x="68559" y="68565"/>
                  </a:lnTo>
                  <a:lnTo>
                    <a:pt x="103201" y="39980"/>
                  </a:lnTo>
                  <a:lnTo>
                    <a:pt x="142962" y="18396"/>
                  </a:lnTo>
                  <a:lnTo>
                    <a:pt x="186900" y="4756"/>
                  </a:lnTo>
                  <a:lnTo>
                    <a:pt x="234073" y="0"/>
                  </a:lnTo>
                  <a:lnTo>
                    <a:pt x="281251" y="4756"/>
                  </a:lnTo>
                  <a:lnTo>
                    <a:pt x="325192" y="18396"/>
                  </a:lnTo>
                  <a:lnTo>
                    <a:pt x="364955" y="39980"/>
                  </a:lnTo>
                  <a:lnTo>
                    <a:pt x="399599" y="68565"/>
                  </a:lnTo>
                  <a:lnTo>
                    <a:pt x="428182" y="103210"/>
                  </a:lnTo>
                  <a:lnTo>
                    <a:pt x="449764" y="142973"/>
                  </a:lnTo>
                  <a:lnTo>
                    <a:pt x="463404" y="186912"/>
                  </a:lnTo>
                  <a:lnTo>
                    <a:pt x="468160" y="234086"/>
                  </a:lnTo>
                  <a:close/>
                </a:path>
              </a:pathLst>
            </a:custGeom>
            <a:ln w="12700">
              <a:solidFill>
                <a:srgbClr val="FFFFFF"/>
              </a:solidFill>
            </a:ln>
          </p:spPr>
          <p:txBody>
            <a:bodyPr wrap="square" lIns="0" tIns="0" rIns="0" bIns="0" rtlCol="0"/>
            <a:lstStyle/>
            <a:p>
              <a:endParaRPr/>
            </a:p>
          </p:txBody>
        </p:sp>
        <p:sp>
          <p:nvSpPr>
            <p:cNvPr id="30" name="object 30"/>
            <p:cNvSpPr/>
            <p:nvPr/>
          </p:nvSpPr>
          <p:spPr>
            <a:xfrm>
              <a:off x="4073856" y="6013736"/>
              <a:ext cx="221615" cy="266700"/>
            </a:xfrm>
            <a:custGeom>
              <a:avLst/>
              <a:gdLst/>
              <a:ahLst/>
              <a:cxnLst/>
              <a:rect l="l" t="t" r="r" b="b"/>
              <a:pathLst>
                <a:path w="221614" h="266700">
                  <a:moveTo>
                    <a:pt x="136525" y="0"/>
                  </a:moveTo>
                  <a:lnTo>
                    <a:pt x="66802" y="0"/>
                  </a:lnTo>
                  <a:lnTo>
                    <a:pt x="64643" y="1409"/>
                  </a:lnTo>
                  <a:lnTo>
                    <a:pt x="63627" y="4190"/>
                  </a:lnTo>
                  <a:lnTo>
                    <a:pt x="508" y="150494"/>
                  </a:lnTo>
                  <a:lnTo>
                    <a:pt x="0" y="152907"/>
                  </a:lnTo>
                  <a:lnTo>
                    <a:pt x="0" y="197624"/>
                  </a:lnTo>
                  <a:lnTo>
                    <a:pt x="508" y="199008"/>
                  </a:lnTo>
                  <a:lnTo>
                    <a:pt x="2540" y="201040"/>
                  </a:lnTo>
                  <a:lnTo>
                    <a:pt x="3937" y="201548"/>
                  </a:lnTo>
                  <a:lnTo>
                    <a:pt x="125869" y="201548"/>
                  </a:lnTo>
                  <a:lnTo>
                    <a:pt x="126492" y="202183"/>
                  </a:lnTo>
                  <a:lnTo>
                    <a:pt x="126492" y="262775"/>
                  </a:lnTo>
                  <a:lnTo>
                    <a:pt x="127000" y="264172"/>
                  </a:lnTo>
                  <a:lnTo>
                    <a:pt x="129032" y="266191"/>
                  </a:lnTo>
                  <a:lnTo>
                    <a:pt x="130429" y="266699"/>
                  </a:lnTo>
                  <a:lnTo>
                    <a:pt x="194170" y="266699"/>
                  </a:lnTo>
                  <a:lnTo>
                    <a:pt x="195580" y="266191"/>
                  </a:lnTo>
                  <a:lnTo>
                    <a:pt x="197612" y="264172"/>
                  </a:lnTo>
                  <a:lnTo>
                    <a:pt x="198120" y="262775"/>
                  </a:lnTo>
                  <a:lnTo>
                    <a:pt x="198120" y="202183"/>
                  </a:lnTo>
                  <a:lnTo>
                    <a:pt x="198755" y="201548"/>
                  </a:lnTo>
                  <a:lnTo>
                    <a:pt x="217424" y="201548"/>
                  </a:lnTo>
                  <a:lnTo>
                    <a:pt x="218821" y="201040"/>
                  </a:lnTo>
                  <a:lnTo>
                    <a:pt x="220853" y="199008"/>
                  </a:lnTo>
                  <a:lnTo>
                    <a:pt x="221361" y="197624"/>
                  </a:lnTo>
                  <a:lnTo>
                    <a:pt x="221361" y="142239"/>
                  </a:lnTo>
                  <a:lnTo>
                    <a:pt x="220853" y="140842"/>
                  </a:lnTo>
                  <a:lnTo>
                    <a:pt x="219837" y="139826"/>
                  </a:lnTo>
                  <a:lnTo>
                    <a:pt x="218821" y="138823"/>
                  </a:lnTo>
                  <a:lnTo>
                    <a:pt x="217424" y="138302"/>
                  </a:lnTo>
                  <a:lnTo>
                    <a:pt x="198755" y="138302"/>
                  </a:lnTo>
                  <a:lnTo>
                    <a:pt x="198120" y="137667"/>
                  </a:lnTo>
                  <a:lnTo>
                    <a:pt x="198120" y="96900"/>
                  </a:lnTo>
                  <a:lnTo>
                    <a:pt x="197612" y="95516"/>
                  </a:lnTo>
                  <a:lnTo>
                    <a:pt x="195580" y="93484"/>
                  </a:lnTo>
                  <a:lnTo>
                    <a:pt x="194170" y="92976"/>
                  </a:lnTo>
                  <a:lnTo>
                    <a:pt x="130429" y="92976"/>
                  </a:lnTo>
                  <a:lnTo>
                    <a:pt x="129032" y="93484"/>
                  </a:lnTo>
                  <a:lnTo>
                    <a:pt x="127000" y="95516"/>
                  </a:lnTo>
                  <a:lnTo>
                    <a:pt x="126492" y="96900"/>
                  </a:lnTo>
                  <a:lnTo>
                    <a:pt x="126492" y="137667"/>
                  </a:lnTo>
                  <a:lnTo>
                    <a:pt x="125869" y="138302"/>
                  </a:lnTo>
                  <a:lnTo>
                    <a:pt x="84074" y="138302"/>
                  </a:lnTo>
                  <a:lnTo>
                    <a:pt x="83693" y="138048"/>
                  </a:lnTo>
                  <a:lnTo>
                    <a:pt x="83185" y="137032"/>
                  </a:lnTo>
                  <a:lnTo>
                    <a:pt x="83185" y="136524"/>
                  </a:lnTo>
                  <a:lnTo>
                    <a:pt x="139446" y="4825"/>
                  </a:lnTo>
                  <a:lnTo>
                    <a:pt x="139446" y="3174"/>
                  </a:lnTo>
                  <a:lnTo>
                    <a:pt x="137922" y="634"/>
                  </a:lnTo>
                  <a:lnTo>
                    <a:pt x="136525" y="0"/>
                  </a:lnTo>
                  <a:close/>
                </a:path>
              </a:pathLst>
            </a:custGeom>
            <a:solidFill>
              <a:srgbClr val="FFFFFF"/>
            </a:solidFill>
          </p:spPr>
          <p:txBody>
            <a:bodyPr wrap="square" lIns="0" tIns="0" rIns="0" bIns="0" rtlCol="0"/>
            <a:lstStyle/>
            <a:p>
              <a:endParaRPr/>
            </a:p>
          </p:txBody>
        </p:sp>
        <p:sp>
          <p:nvSpPr>
            <p:cNvPr id="31" name="object 31"/>
            <p:cNvSpPr/>
            <p:nvPr/>
          </p:nvSpPr>
          <p:spPr>
            <a:xfrm>
              <a:off x="3963160" y="5909066"/>
              <a:ext cx="468630" cy="468630"/>
            </a:xfrm>
            <a:custGeom>
              <a:avLst/>
              <a:gdLst/>
              <a:ahLst/>
              <a:cxnLst/>
              <a:rect l="l" t="t" r="r" b="b"/>
              <a:pathLst>
                <a:path w="468629" h="468629">
                  <a:moveTo>
                    <a:pt x="468160" y="234086"/>
                  </a:moveTo>
                  <a:lnTo>
                    <a:pt x="463404" y="281260"/>
                  </a:lnTo>
                  <a:lnTo>
                    <a:pt x="449764" y="325199"/>
                  </a:lnTo>
                  <a:lnTo>
                    <a:pt x="428182" y="364962"/>
                  </a:lnTo>
                  <a:lnTo>
                    <a:pt x="399599" y="399607"/>
                  </a:lnTo>
                  <a:lnTo>
                    <a:pt x="364955" y="428192"/>
                  </a:lnTo>
                  <a:lnTo>
                    <a:pt x="325192" y="449775"/>
                  </a:lnTo>
                  <a:lnTo>
                    <a:pt x="281251" y="463416"/>
                  </a:lnTo>
                  <a:lnTo>
                    <a:pt x="234073" y="468172"/>
                  </a:lnTo>
                  <a:lnTo>
                    <a:pt x="186900" y="463416"/>
                  </a:lnTo>
                  <a:lnTo>
                    <a:pt x="142962" y="449775"/>
                  </a:lnTo>
                  <a:lnTo>
                    <a:pt x="103201" y="428192"/>
                  </a:lnTo>
                  <a:lnTo>
                    <a:pt x="68559" y="399607"/>
                  </a:lnTo>
                  <a:lnTo>
                    <a:pt x="39976" y="364962"/>
                  </a:lnTo>
                  <a:lnTo>
                    <a:pt x="18394" y="325199"/>
                  </a:lnTo>
                  <a:lnTo>
                    <a:pt x="4755" y="281260"/>
                  </a:lnTo>
                  <a:lnTo>
                    <a:pt x="0" y="234086"/>
                  </a:lnTo>
                  <a:lnTo>
                    <a:pt x="4755" y="186912"/>
                  </a:lnTo>
                  <a:lnTo>
                    <a:pt x="18394" y="142973"/>
                  </a:lnTo>
                  <a:lnTo>
                    <a:pt x="39976" y="103210"/>
                  </a:lnTo>
                  <a:lnTo>
                    <a:pt x="68559" y="68565"/>
                  </a:lnTo>
                  <a:lnTo>
                    <a:pt x="103201" y="39980"/>
                  </a:lnTo>
                  <a:lnTo>
                    <a:pt x="142962" y="18396"/>
                  </a:lnTo>
                  <a:lnTo>
                    <a:pt x="186900" y="4756"/>
                  </a:lnTo>
                  <a:lnTo>
                    <a:pt x="234073" y="0"/>
                  </a:lnTo>
                  <a:lnTo>
                    <a:pt x="281251" y="4756"/>
                  </a:lnTo>
                  <a:lnTo>
                    <a:pt x="325192" y="18396"/>
                  </a:lnTo>
                  <a:lnTo>
                    <a:pt x="364955" y="39980"/>
                  </a:lnTo>
                  <a:lnTo>
                    <a:pt x="399599" y="68565"/>
                  </a:lnTo>
                  <a:lnTo>
                    <a:pt x="428182" y="103210"/>
                  </a:lnTo>
                  <a:lnTo>
                    <a:pt x="449764" y="142973"/>
                  </a:lnTo>
                  <a:lnTo>
                    <a:pt x="463404" y="186912"/>
                  </a:lnTo>
                  <a:lnTo>
                    <a:pt x="468160" y="234086"/>
                  </a:lnTo>
                  <a:close/>
                </a:path>
              </a:pathLst>
            </a:custGeom>
            <a:ln w="12700">
              <a:solidFill>
                <a:srgbClr val="FFFFFF"/>
              </a:solidFill>
            </a:ln>
          </p:spPr>
          <p:txBody>
            <a:bodyPr wrap="square" lIns="0" tIns="0" rIns="0" bIns="0" rtlCol="0"/>
            <a:lstStyle/>
            <a:p>
              <a:endParaRPr/>
            </a:p>
          </p:txBody>
        </p:sp>
        <p:sp>
          <p:nvSpPr>
            <p:cNvPr id="32" name="object 32"/>
            <p:cNvSpPr/>
            <p:nvPr/>
          </p:nvSpPr>
          <p:spPr>
            <a:xfrm>
              <a:off x="820550" y="6827709"/>
              <a:ext cx="196850" cy="269875"/>
            </a:xfrm>
            <a:custGeom>
              <a:avLst/>
              <a:gdLst/>
              <a:ahLst/>
              <a:cxnLst/>
              <a:rect l="l" t="t" r="r" b="b"/>
              <a:pathLst>
                <a:path w="196850" h="269875">
                  <a:moveTo>
                    <a:pt x="97154" y="0"/>
                  </a:moveTo>
                  <a:lnTo>
                    <a:pt x="49339" y="8775"/>
                  </a:lnTo>
                  <a:lnTo>
                    <a:pt x="14668" y="33731"/>
                  </a:lnTo>
                  <a:lnTo>
                    <a:pt x="0" y="71640"/>
                  </a:lnTo>
                  <a:lnTo>
                    <a:pt x="0" y="92468"/>
                  </a:lnTo>
                  <a:lnTo>
                    <a:pt x="507" y="93865"/>
                  </a:lnTo>
                  <a:lnTo>
                    <a:pt x="2539" y="95897"/>
                  </a:lnTo>
                  <a:lnTo>
                    <a:pt x="3936" y="96393"/>
                  </a:lnTo>
                  <a:lnTo>
                    <a:pt x="68452" y="96393"/>
                  </a:lnTo>
                  <a:lnTo>
                    <a:pt x="69837" y="95897"/>
                  </a:lnTo>
                  <a:lnTo>
                    <a:pt x="71881" y="93865"/>
                  </a:lnTo>
                  <a:lnTo>
                    <a:pt x="72389" y="92468"/>
                  </a:lnTo>
                  <a:lnTo>
                    <a:pt x="72389" y="76466"/>
                  </a:lnTo>
                  <a:lnTo>
                    <a:pt x="74675" y="71196"/>
                  </a:lnTo>
                  <a:lnTo>
                    <a:pt x="83819" y="63322"/>
                  </a:lnTo>
                  <a:lnTo>
                    <a:pt x="89788" y="61340"/>
                  </a:lnTo>
                  <a:lnTo>
                    <a:pt x="104254" y="61340"/>
                  </a:lnTo>
                  <a:lnTo>
                    <a:pt x="110108" y="63322"/>
                  </a:lnTo>
                  <a:lnTo>
                    <a:pt x="119252" y="71196"/>
                  </a:lnTo>
                  <a:lnTo>
                    <a:pt x="121538" y="76200"/>
                  </a:lnTo>
                  <a:lnTo>
                    <a:pt x="121538" y="82308"/>
                  </a:lnTo>
                  <a:lnTo>
                    <a:pt x="87248" y="130301"/>
                  </a:lnTo>
                  <a:lnTo>
                    <a:pt x="31158" y="186530"/>
                  </a:lnTo>
                  <a:lnTo>
                    <a:pt x="3301" y="212102"/>
                  </a:lnTo>
                  <a:lnTo>
                    <a:pt x="2285" y="214388"/>
                  </a:lnTo>
                  <a:lnTo>
                    <a:pt x="2285" y="265823"/>
                  </a:lnTo>
                  <a:lnTo>
                    <a:pt x="2793" y="267220"/>
                  </a:lnTo>
                  <a:lnTo>
                    <a:pt x="4813" y="269252"/>
                  </a:lnTo>
                  <a:lnTo>
                    <a:pt x="6222" y="269760"/>
                  </a:lnTo>
                  <a:lnTo>
                    <a:pt x="192646" y="269760"/>
                  </a:lnTo>
                  <a:lnTo>
                    <a:pt x="194055" y="269252"/>
                  </a:lnTo>
                  <a:lnTo>
                    <a:pt x="196087" y="267220"/>
                  </a:lnTo>
                  <a:lnTo>
                    <a:pt x="196595" y="265823"/>
                  </a:lnTo>
                  <a:lnTo>
                    <a:pt x="196595" y="212356"/>
                  </a:lnTo>
                  <a:lnTo>
                    <a:pt x="196087" y="210959"/>
                  </a:lnTo>
                  <a:lnTo>
                    <a:pt x="194055" y="208927"/>
                  </a:lnTo>
                  <a:lnTo>
                    <a:pt x="192646" y="208419"/>
                  </a:lnTo>
                  <a:lnTo>
                    <a:pt x="99453" y="208419"/>
                  </a:lnTo>
                  <a:lnTo>
                    <a:pt x="98932" y="208165"/>
                  </a:lnTo>
                  <a:lnTo>
                    <a:pt x="98678" y="207657"/>
                  </a:lnTo>
                  <a:lnTo>
                    <a:pt x="98412" y="207149"/>
                  </a:lnTo>
                  <a:lnTo>
                    <a:pt x="98678" y="206641"/>
                  </a:lnTo>
                  <a:lnTo>
                    <a:pt x="131439" y="176652"/>
                  </a:lnTo>
                  <a:lnTo>
                    <a:pt x="164591" y="143649"/>
                  </a:lnTo>
                  <a:lnTo>
                    <a:pt x="186499" y="111632"/>
                  </a:lnTo>
                  <a:lnTo>
                    <a:pt x="193928" y="80784"/>
                  </a:lnTo>
                  <a:lnTo>
                    <a:pt x="193202" y="69961"/>
                  </a:lnTo>
                  <a:lnTo>
                    <a:pt x="175843" y="31438"/>
                  </a:lnTo>
                  <a:lnTo>
                    <a:pt x="137088" y="6118"/>
                  </a:lnTo>
                  <a:lnTo>
                    <a:pt x="111371" y="680"/>
                  </a:lnTo>
                  <a:lnTo>
                    <a:pt x="97154" y="0"/>
                  </a:lnTo>
                  <a:close/>
                </a:path>
              </a:pathLst>
            </a:custGeom>
            <a:solidFill>
              <a:srgbClr val="FFFFFF"/>
            </a:solidFill>
          </p:spPr>
          <p:txBody>
            <a:bodyPr wrap="square" lIns="0" tIns="0" rIns="0" bIns="0" rtlCol="0"/>
            <a:lstStyle/>
            <a:p>
              <a:endParaRPr/>
            </a:p>
          </p:txBody>
        </p:sp>
        <p:sp>
          <p:nvSpPr>
            <p:cNvPr id="33" name="object 33"/>
            <p:cNvSpPr/>
            <p:nvPr/>
          </p:nvSpPr>
          <p:spPr>
            <a:xfrm>
              <a:off x="684772" y="6740675"/>
              <a:ext cx="468630" cy="468630"/>
            </a:xfrm>
            <a:custGeom>
              <a:avLst/>
              <a:gdLst/>
              <a:ahLst/>
              <a:cxnLst/>
              <a:rect l="l" t="t" r="r" b="b"/>
              <a:pathLst>
                <a:path w="468630" h="468629">
                  <a:moveTo>
                    <a:pt x="468160" y="234086"/>
                  </a:moveTo>
                  <a:lnTo>
                    <a:pt x="463404" y="281260"/>
                  </a:lnTo>
                  <a:lnTo>
                    <a:pt x="449764" y="325199"/>
                  </a:lnTo>
                  <a:lnTo>
                    <a:pt x="428182" y="364962"/>
                  </a:lnTo>
                  <a:lnTo>
                    <a:pt x="399599" y="399607"/>
                  </a:lnTo>
                  <a:lnTo>
                    <a:pt x="364955" y="428192"/>
                  </a:lnTo>
                  <a:lnTo>
                    <a:pt x="325192" y="449775"/>
                  </a:lnTo>
                  <a:lnTo>
                    <a:pt x="281251" y="463416"/>
                  </a:lnTo>
                  <a:lnTo>
                    <a:pt x="234073" y="468172"/>
                  </a:lnTo>
                  <a:lnTo>
                    <a:pt x="186900" y="463416"/>
                  </a:lnTo>
                  <a:lnTo>
                    <a:pt x="142962" y="449775"/>
                  </a:lnTo>
                  <a:lnTo>
                    <a:pt x="103201" y="428192"/>
                  </a:lnTo>
                  <a:lnTo>
                    <a:pt x="68559" y="399607"/>
                  </a:lnTo>
                  <a:lnTo>
                    <a:pt x="39976" y="364962"/>
                  </a:lnTo>
                  <a:lnTo>
                    <a:pt x="18394" y="325199"/>
                  </a:lnTo>
                  <a:lnTo>
                    <a:pt x="4755" y="281260"/>
                  </a:lnTo>
                  <a:lnTo>
                    <a:pt x="0" y="234086"/>
                  </a:lnTo>
                  <a:lnTo>
                    <a:pt x="4755" y="186912"/>
                  </a:lnTo>
                  <a:lnTo>
                    <a:pt x="18394" y="142973"/>
                  </a:lnTo>
                  <a:lnTo>
                    <a:pt x="39976" y="103210"/>
                  </a:lnTo>
                  <a:lnTo>
                    <a:pt x="68559" y="68565"/>
                  </a:lnTo>
                  <a:lnTo>
                    <a:pt x="103201" y="39980"/>
                  </a:lnTo>
                  <a:lnTo>
                    <a:pt x="142962" y="18396"/>
                  </a:lnTo>
                  <a:lnTo>
                    <a:pt x="186900" y="4756"/>
                  </a:lnTo>
                  <a:lnTo>
                    <a:pt x="234073" y="0"/>
                  </a:lnTo>
                  <a:lnTo>
                    <a:pt x="281251" y="4756"/>
                  </a:lnTo>
                  <a:lnTo>
                    <a:pt x="325192" y="18396"/>
                  </a:lnTo>
                  <a:lnTo>
                    <a:pt x="364955" y="39980"/>
                  </a:lnTo>
                  <a:lnTo>
                    <a:pt x="399599" y="68565"/>
                  </a:lnTo>
                  <a:lnTo>
                    <a:pt x="428182" y="103210"/>
                  </a:lnTo>
                  <a:lnTo>
                    <a:pt x="449764" y="142973"/>
                  </a:lnTo>
                  <a:lnTo>
                    <a:pt x="463404" y="186912"/>
                  </a:lnTo>
                  <a:lnTo>
                    <a:pt x="468160" y="234086"/>
                  </a:lnTo>
                  <a:close/>
                </a:path>
              </a:pathLst>
            </a:custGeom>
            <a:ln w="12700">
              <a:solidFill>
                <a:srgbClr val="FFFFFF"/>
              </a:solidFill>
            </a:ln>
          </p:spPr>
          <p:txBody>
            <a:bodyPr wrap="square" lIns="0" tIns="0" rIns="0" bIns="0" rtlCol="0"/>
            <a:lstStyle/>
            <a:p>
              <a:endParaRPr/>
            </a:p>
          </p:txBody>
        </p:sp>
      </p:grpSp>
      <p:sp>
        <p:nvSpPr>
          <p:cNvPr id="34" name="object 34"/>
          <p:cNvSpPr txBox="1"/>
          <p:nvPr/>
        </p:nvSpPr>
        <p:spPr>
          <a:xfrm>
            <a:off x="1358900" y="5864367"/>
            <a:ext cx="1711325" cy="453137"/>
          </a:xfrm>
          <a:prstGeom prst="rect">
            <a:avLst/>
          </a:prstGeom>
        </p:spPr>
        <p:txBody>
          <a:bodyPr vert="horz" wrap="square" lIns="0" tIns="12700" rIns="0" bIns="0" rtlCol="0">
            <a:spAutoFit/>
          </a:bodyPr>
          <a:lstStyle/>
          <a:p>
            <a:pPr marL="12700" marR="5080">
              <a:lnSpc>
                <a:spcPct val="107200"/>
              </a:lnSpc>
              <a:spcBef>
                <a:spcPts val="100"/>
              </a:spcBef>
            </a:pPr>
            <a:r>
              <a:rPr sz="1400" dirty="0">
                <a:solidFill>
                  <a:srgbClr val="FFFFFF"/>
                </a:solidFill>
                <a:latin typeface="Barlow Medium" panose="00000600000000000000" pitchFamily="2" charset="0"/>
                <a:cs typeface="Tahoma"/>
              </a:rPr>
              <a:t>Sit or lie down in a comfortable position.</a:t>
            </a:r>
            <a:endParaRPr sz="1400" dirty="0">
              <a:latin typeface="Barlow Medium" panose="00000600000000000000" pitchFamily="2" charset="0"/>
              <a:cs typeface="Tahoma"/>
            </a:endParaRPr>
          </a:p>
        </p:txBody>
      </p:sp>
      <p:sp>
        <p:nvSpPr>
          <p:cNvPr id="35" name="object 35"/>
          <p:cNvSpPr txBox="1"/>
          <p:nvPr/>
        </p:nvSpPr>
        <p:spPr>
          <a:xfrm>
            <a:off x="1358900" y="6589954"/>
            <a:ext cx="2049145" cy="682687"/>
          </a:xfrm>
          <a:prstGeom prst="rect">
            <a:avLst/>
          </a:prstGeom>
        </p:spPr>
        <p:txBody>
          <a:bodyPr vert="horz" wrap="square" lIns="0" tIns="12700" rIns="0" bIns="0" rtlCol="0">
            <a:spAutoFit/>
          </a:bodyPr>
          <a:lstStyle/>
          <a:p>
            <a:pPr marL="12700" marR="5080">
              <a:lnSpc>
                <a:spcPct val="107200"/>
              </a:lnSpc>
              <a:spcBef>
                <a:spcPts val="100"/>
              </a:spcBef>
            </a:pPr>
            <a:r>
              <a:rPr sz="1400" dirty="0">
                <a:solidFill>
                  <a:srgbClr val="FFFFFF"/>
                </a:solidFill>
                <a:latin typeface="Barlow Medium" panose="00000600000000000000" pitchFamily="2" charset="0"/>
                <a:cs typeface="Tahoma"/>
              </a:rPr>
              <a:t>Close your eyes and take a deep breath in through your nose for a count of 4.</a:t>
            </a:r>
            <a:endParaRPr sz="1400" dirty="0">
              <a:latin typeface="Barlow Medium" panose="00000600000000000000" pitchFamily="2" charset="0"/>
              <a:cs typeface="Tahoma"/>
            </a:endParaRPr>
          </a:p>
        </p:txBody>
      </p:sp>
      <p:sp>
        <p:nvSpPr>
          <p:cNvPr id="36" name="object 36"/>
          <p:cNvSpPr txBox="1"/>
          <p:nvPr/>
        </p:nvSpPr>
        <p:spPr>
          <a:xfrm>
            <a:off x="4637290" y="5849073"/>
            <a:ext cx="2119630" cy="452175"/>
          </a:xfrm>
          <a:prstGeom prst="rect">
            <a:avLst/>
          </a:prstGeom>
        </p:spPr>
        <p:txBody>
          <a:bodyPr vert="horz" wrap="square" lIns="0" tIns="12700" rIns="0" bIns="0" rtlCol="0">
            <a:spAutoFit/>
          </a:bodyPr>
          <a:lstStyle/>
          <a:p>
            <a:pPr marL="12700" marR="5080">
              <a:lnSpc>
                <a:spcPct val="107200"/>
              </a:lnSpc>
              <a:spcBef>
                <a:spcPts val="100"/>
              </a:spcBef>
            </a:pPr>
            <a:r>
              <a:rPr sz="1400" dirty="0">
                <a:solidFill>
                  <a:srgbClr val="FFFFFF"/>
                </a:solidFill>
                <a:latin typeface="Barlow Medium" panose="00000600000000000000" pitchFamily="2" charset="0"/>
                <a:cs typeface="Tahoma"/>
              </a:rPr>
              <a:t>Exhale slowly through your mouth for a count of 8.</a:t>
            </a:r>
            <a:endParaRPr sz="1400" dirty="0">
              <a:latin typeface="Barlow Medium" panose="00000600000000000000" pitchFamily="2" charset="0"/>
              <a:cs typeface="Tahoma"/>
            </a:endParaRPr>
          </a:p>
        </p:txBody>
      </p:sp>
      <p:sp>
        <p:nvSpPr>
          <p:cNvPr id="37" name="object 37"/>
          <p:cNvSpPr txBox="1"/>
          <p:nvPr/>
        </p:nvSpPr>
        <p:spPr>
          <a:xfrm>
            <a:off x="4637290" y="6695173"/>
            <a:ext cx="1357630" cy="452175"/>
          </a:xfrm>
          <a:prstGeom prst="rect">
            <a:avLst/>
          </a:prstGeom>
        </p:spPr>
        <p:txBody>
          <a:bodyPr vert="horz" wrap="square" lIns="0" tIns="12700" rIns="0" bIns="0" rtlCol="0">
            <a:spAutoFit/>
          </a:bodyPr>
          <a:lstStyle/>
          <a:p>
            <a:pPr marL="12700" marR="5080">
              <a:lnSpc>
                <a:spcPct val="107200"/>
              </a:lnSpc>
              <a:spcBef>
                <a:spcPts val="100"/>
              </a:spcBef>
            </a:pPr>
            <a:r>
              <a:rPr sz="1400" dirty="0">
                <a:solidFill>
                  <a:srgbClr val="FFFFFF"/>
                </a:solidFill>
                <a:latin typeface="Barlow Medium" panose="00000600000000000000" pitchFamily="2" charset="0"/>
                <a:cs typeface="Tahoma"/>
              </a:rPr>
              <a:t>Repeat this cycle 4 to 8 times.</a:t>
            </a:r>
            <a:endParaRPr sz="1400" dirty="0">
              <a:latin typeface="Barlow Medium" panose="00000600000000000000" pitchFamily="2" charset="0"/>
              <a:cs typeface="Tahoma"/>
            </a:endParaRPr>
          </a:p>
        </p:txBody>
      </p:sp>
      <p:grpSp>
        <p:nvGrpSpPr>
          <p:cNvPr id="38" name="object 38"/>
          <p:cNvGrpSpPr/>
          <p:nvPr/>
        </p:nvGrpSpPr>
        <p:grpSpPr>
          <a:xfrm>
            <a:off x="3956810" y="156413"/>
            <a:ext cx="3395345" cy="7059295"/>
            <a:chOff x="3956810" y="156413"/>
            <a:chExt cx="3395345" cy="7059295"/>
          </a:xfrm>
        </p:grpSpPr>
        <p:sp>
          <p:nvSpPr>
            <p:cNvPr id="39" name="object 39"/>
            <p:cNvSpPr/>
            <p:nvPr/>
          </p:nvSpPr>
          <p:spPr>
            <a:xfrm>
              <a:off x="4101045" y="6844142"/>
              <a:ext cx="192405" cy="269240"/>
            </a:xfrm>
            <a:custGeom>
              <a:avLst/>
              <a:gdLst/>
              <a:ahLst/>
              <a:cxnLst/>
              <a:rect l="l" t="t" r="r" b="b"/>
              <a:pathLst>
                <a:path w="192404" h="269240">
                  <a:moveTo>
                    <a:pt x="180073" y="0"/>
                  </a:moveTo>
                  <a:lnTo>
                    <a:pt x="3924" y="0"/>
                  </a:lnTo>
                  <a:lnTo>
                    <a:pt x="2527" y="508"/>
                  </a:lnTo>
                  <a:lnTo>
                    <a:pt x="508" y="2552"/>
                  </a:lnTo>
                  <a:lnTo>
                    <a:pt x="0" y="3949"/>
                  </a:lnTo>
                  <a:lnTo>
                    <a:pt x="0" y="164084"/>
                  </a:lnTo>
                  <a:lnTo>
                    <a:pt x="508" y="165493"/>
                  </a:lnTo>
                  <a:lnTo>
                    <a:pt x="2527" y="167525"/>
                  </a:lnTo>
                  <a:lnTo>
                    <a:pt x="3924" y="168033"/>
                  </a:lnTo>
                  <a:lnTo>
                    <a:pt x="71869" y="168033"/>
                  </a:lnTo>
                  <a:lnTo>
                    <a:pt x="73914" y="166509"/>
                  </a:lnTo>
                  <a:lnTo>
                    <a:pt x="77203" y="160401"/>
                  </a:lnTo>
                  <a:lnTo>
                    <a:pt x="80187" y="157797"/>
                  </a:lnTo>
                  <a:lnTo>
                    <a:pt x="88569" y="153479"/>
                  </a:lnTo>
                  <a:lnTo>
                    <a:pt x="92697" y="152400"/>
                  </a:lnTo>
                  <a:lnTo>
                    <a:pt x="100584" y="152400"/>
                  </a:lnTo>
                  <a:lnTo>
                    <a:pt x="119240" y="172732"/>
                  </a:lnTo>
                  <a:lnTo>
                    <a:pt x="119240" y="186194"/>
                  </a:lnTo>
                  <a:lnTo>
                    <a:pt x="117589" y="192290"/>
                  </a:lnTo>
                  <a:lnTo>
                    <a:pt x="109715" y="204216"/>
                  </a:lnTo>
                  <a:lnTo>
                    <a:pt x="103238" y="207645"/>
                  </a:lnTo>
                  <a:lnTo>
                    <a:pt x="86982" y="207645"/>
                  </a:lnTo>
                  <a:lnTo>
                    <a:pt x="80899" y="204101"/>
                  </a:lnTo>
                  <a:lnTo>
                    <a:pt x="76581" y="196977"/>
                  </a:lnTo>
                  <a:lnTo>
                    <a:pt x="73914" y="192036"/>
                  </a:lnTo>
                  <a:lnTo>
                    <a:pt x="72885" y="188734"/>
                  </a:lnTo>
                  <a:lnTo>
                    <a:pt x="70866" y="187083"/>
                  </a:lnTo>
                  <a:lnTo>
                    <a:pt x="1765" y="187083"/>
                  </a:lnTo>
                  <a:lnTo>
                    <a:pt x="0" y="188595"/>
                  </a:lnTo>
                  <a:lnTo>
                    <a:pt x="0" y="193167"/>
                  </a:lnTo>
                  <a:lnTo>
                    <a:pt x="20662" y="238564"/>
                  </a:lnTo>
                  <a:lnTo>
                    <a:pt x="53406" y="261168"/>
                  </a:lnTo>
                  <a:lnTo>
                    <a:pt x="95631" y="268986"/>
                  </a:lnTo>
                  <a:lnTo>
                    <a:pt x="110625" y="268093"/>
                  </a:lnTo>
                  <a:lnTo>
                    <a:pt x="150482" y="254698"/>
                  </a:lnTo>
                  <a:lnTo>
                    <a:pt x="178773" y="228027"/>
                  </a:lnTo>
                  <a:lnTo>
                    <a:pt x="191917" y="189142"/>
                  </a:lnTo>
                  <a:lnTo>
                    <a:pt x="192392" y="179070"/>
                  </a:lnTo>
                  <a:lnTo>
                    <a:pt x="191941" y="169475"/>
                  </a:lnTo>
                  <a:lnTo>
                    <a:pt x="179353" y="130920"/>
                  </a:lnTo>
                  <a:lnTo>
                    <a:pt x="143082" y="98505"/>
                  </a:lnTo>
                  <a:lnTo>
                    <a:pt x="106299" y="90678"/>
                  </a:lnTo>
                  <a:lnTo>
                    <a:pt x="97268" y="91154"/>
                  </a:lnTo>
                  <a:lnTo>
                    <a:pt x="88863" y="92584"/>
                  </a:lnTo>
                  <a:lnTo>
                    <a:pt x="81079" y="94969"/>
                  </a:lnTo>
                  <a:lnTo>
                    <a:pt x="72390" y="99060"/>
                  </a:lnTo>
                  <a:lnTo>
                    <a:pt x="71615" y="98679"/>
                  </a:lnTo>
                  <a:lnTo>
                    <a:pt x="71615" y="61976"/>
                  </a:lnTo>
                  <a:lnTo>
                    <a:pt x="72250" y="61341"/>
                  </a:lnTo>
                  <a:lnTo>
                    <a:pt x="180073" y="61341"/>
                  </a:lnTo>
                  <a:lnTo>
                    <a:pt x="181483" y="60833"/>
                  </a:lnTo>
                  <a:lnTo>
                    <a:pt x="183502" y="58801"/>
                  </a:lnTo>
                  <a:lnTo>
                    <a:pt x="184023" y="57416"/>
                  </a:lnTo>
                  <a:lnTo>
                    <a:pt x="184023" y="3949"/>
                  </a:lnTo>
                  <a:lnTo>
                    <a:pt x="183502" y="2552"/>
                  </a:lnTo>
                  <a:lnTo>
                    <a:pt x="181483" y="508"/>
                  </a:lnTo>
                  <a:lnTo>
                    <a:pt x="180073" y="0"/>
                  </a:lnTo>
                  <a:close/>
                </a:path>
              </a:pathLst>
            </a:custGeom>
            <a:solidFill>
              <a:srgbClr val="FFFFFF"/>
            </a:solidFill>
          </p:spPr>
          <p:txBody>
            <a:bodyPr wrap="square" lIns="0" tIns="0" rIns="0" bIns="0" rtlCol="0"/>
            <a:lstStyle/>
            <a:p>
              <a:endParaRPr/>
            </a:p>
          </p:txBody>
        </p:sp>
        <p:sp>
          <p:nvSpPr>
            <p:cNvPr id="40" name="object 40"/>
            <p:cNvSpPr/>
            <p:nvPr/>
          </p:nvSpPr>
          <p:spPr>
            <a:xfrm>
              <a:off x="3963160" y="6740674"/>
              <a:ext cx="468630" cy="468630"/>
            </a:xfrm>
            <a:custGeom>
              <a:avLst/>
              <a:gdLst/>
              <a:ahLst/>
              <a:cxnLst/>
              <a:rect l="l" t="t" r="r" b="b"/>
              <a:pathLst>
                <a:path w="468629" h="468629">
                  <a:moveTo>
                    <a:pt x="468160" y="234086"/>
                  </a:moveTo>
                  <a:lnTo>
                    <a:pt x="463404" y="281260"/>
                  </a:lnTo>
                  <a:lnTo>
                    <a:pt x="449764" y="325199"/>
                  </a:lnTo>
                  <a:lnTo>
                    <a:pt x="428182" y="364962"/>
                  </a:lnTo>
                  <a:lnTo>
                    <a:pt x="399599" y="399607"/>
                  </a:lnTo>
                  <a:lnTo>
                    <a:pt x="364955" y="428192"/>
                  </a:lnTo>
                  <a:lnTo>
                    <a:pt x="325192" y="449775"/>
                  </a:lnTo>
                  <a:lnTo>
                    <a:pt x="281251" y="463416"/>
                  </a:lnTo>
                  <a:lnTo>
                    <a:pt x="234073" y="468172"/>
                  </a:lnTo>
                  <a:lnTo>
                    <a:pt x="186900" y="463416"/>
                  </a:lnTo>
                  <a:lnTo>
                    <a:pt x="142962" y="449775"/>
                  </a:lnTo>
                  <a:lnTo>
                    <a:pt x="103201" y="428192"/>
                  </a:lnTo>
                  <a:lnTo>
                    <a:pt x="68559" y="399607"/>
                  </a:lnTo>
                  <a:lnTo>
                    <a:pt x="39976" y="364962"/>
                  </a:lnTo>
                  <a:lnTo>
                    <a:pt x="18394" y="325199"/>
                  </a:lnTo>
                  <a:lnTo>
                    <a:pt x="4755" y="281260"/>
                  </a:lnTo>
                  <a:lnTo>
                    <a:pt x="0" y="234086"/>
                  </a:lnTo>
                  <a:lnTo>
                    <a:pt x="4755" y="186912"/>
                  </a:lnTo>
                  <a:lnTo>
                    <a:pt x="18394" y="142973"/>
                  </a:lnTo>
                  <a:lnTo>
                    <a:pt x="39976" y="103210"/>
                  </a:lnTo>
                  <a:lnTo>
                    <a:pt x="68559" y="68565"/>
                  </a:lnTo>
                  <a:lnTo>
                    <a:pt x="103201" y="39980"/>
                  </a:lnTo>
                  <a:lnTo>
                    <a:pt x="142962" y="18396"/>
                  </a:lnTo>
                  <a:lnTo>
                    <a:pt x="186900" y="4756"/>
                  </a:lnTo>
                  <a:lnTo>
                    <a:pt x="234073" y="0"/>
                  </a:lnTo>
                  <a:lnTo>
                    <a:pt x="281251" y="4756"/>
                  </a:lnTo>
                  <a:lnTo>
                    <a:pt x="325192" y="18396"/>
                  </a:lnTo>
                  <a:lnTo>
                    <a:pt x="364955" y="39980"/>
                  </a:lnTo>
                  <a:lnTo>
                    <a:pt x="399599" y="68565"/>
                  </a:lnTo>
                  <a:lnTo>
                    <a:pt x="428182" y="103210"/>
                  </a:lnTo>
                  <a:lnTo>
                    <a:pt x="449764" y="142973"/>
                  </a:lnTo>
                  <a:lnTo>
                    <a:pt x="463404" y="186912"/>
                  </a:lnTo>
                  <a:lnTo>
                    <a:pt x="468160" y="234086"/>
                  </a:lnTo>
                  <a:close/>
                </a:path>
              </a:pathLst>
            </a:custGeom>
            <a:ln w="12700">
              <a:solidFill>
                <a:srgbClr val="FFFFFF"/>
              </a:solidFill>
            </a:ln>
          </p:spPr>
          <p:txBody>
            <a:bodyPr wrap="square" lIns="0" tIns="0" rIns="0" bIns="0" rtlCol="0"/>
            <a:lstStyle/>
            <a:p>
              <a:endParaRPr/>
            </a:p>
          </p:txBody>
        </p:sp>
        <p:pic>
          <p:nvPicPr>
            <p:cNvPr id="41" name="object 41"/>
            <p:cNvPicPr/>
            <p:nvPr/>
          </p:nvPicPr>
          <p:blipFill>
            <a:blip r:embed="rId12" cstate="print"/>
            <a:stretch>
              <a:fillRect/>
            </a:stretch>
          </p:blipFill>
          <p:spPr>
            <a:xfrm>
              <a:off x="6089017" y="156413"/>
              <a:ext cx="1262509" cy="905012"/>
            </a:xfrm>
            <a:prstGeom prst="rect">
              <a:avLst/>
            </a:prstGeom>
          </p:spPr>
        </p:pic>
        <p:sp>
          <p:nvSpPr>
            <p:cNvPr id="42" name="object 42"/>
            <p:cNvSpPr/>
            <p:nvPr/>
          </p:nvSpPr>
          <p:spPr>
            <a:xfrm>
              <a:off x="6346227" y="6001269"/>
              <a:ext cx="14604" cy="14604"/>
            </a:xfrm>
            <a:custGeom>
              <a:avLst/>
              <a:gdLst/>
              <a:ahLst/>
              <a:cxnLst/>
              <a:rect l="l" t="t" r="r" b="b"/>
              <a:pathLst>
                <a:path w="14604" h="14604">
                  <a:moveTo>
                    <a:pt x="0" y="7267"/>
                  </a:moveTo>
                  <a:lnTo>
                    <a:pt x="2128" y="2128"/>
                  </a:lnTo>
                  <a:lnTo>
                    <a:pt x="7267" y="0"/>
                  </a:lnTo>
                  <a:lnTo>
                    <a:pt x="12406" y="2128"/>
                  </a:lnTo>
                  <a:lnTo>
                    <a:pt x="14535" y="7267"/>
                  </a:lnTo>
                  <a:lnTo>
                    <a:pt x="12406" y="12406"/>
                  </a:lnTo>
                  <a:lnTo>
                    <a:pt x="7267" y="14535"/>
                  </a:lnTo>
                  <a:lnTo>
                    <a:pt x="2128" y="12406"/>
                  </a:lnTo>
                  <a:lnTo>
                    <a:pt x="0" y="7267"/>
                  </a:lnTo>
                  <a:close/>
                </a:path>
              </a:pathLst>
            </a:custGeom>
            <a:solidFill>
              <a:srgbClr val="F76363"/>
            </a:solidFill>
          </p:spPr>
          <p:txBody>
            <a:bodyPr wrap="square" lIns="0" tIns="0" rIns="0" bIns="0" rtlCol="0"/>
            <a:lstStyle/>
            <a:p>
              <a:endParaRPr/>
            </a:p>
          </p:txBody>
        </p:sp>
      </p:grpSp>
      <p:sp>
        <p:nvSpPr>
          <p:cNvPr id="43" name="object 43"/>
          <p:cNvSpPr txBox="1">
            <a:spLocks noGrp="1"/>
          </p:cNvSpPr>
          <p:nvPr>
            <p:ph type="body" idx="1"/>
          </p:nvPr>
        </p:nvSpPr>
        <p:spPr>
          <a:prstGeom prst="rect">
            <a:avLst/>
          </a:prstGeom>
        </p:spPr>
        <p:txBody>
          <a:bodyPr vert="horz" wrap="square" lIns="0" tIns="7620" rIns="0" bIns="0" rtlCol="0">
            <a:spAutoFit/>
          </a:bodyPr>
          <a:lstStyle/>
          <a:p>
            <a:pPr marL="12700" marR="5080">
              <a:lnSpc>
                <a:spcPct val="102600"/>
              </a:lnSpc>
              <a:spcBef>
                <a:spcPts val="60"/>
              </a:spcBef>
            </a:pPr>
            <a:r>
              <a:rPr b="0" dirty="0">
                <a:latin typeface="Barlow Medium" panose="00000600000000000000" pitchFamily="2" charset="0"/>
              </a:rPr>
              <a:t>Mindfulness is the practice of being fully present and engaged in the current moment, aware of your thoughts, feelings, and sensations without judgement. It's about observing your experiences as they are, rather than how you think they should be.</a:t>
            </a:r>
          </a:p>
          <a:p>
            <a:pPr marL="12700">
              <a:lnSpc>
                <a:spcPct val="100000"/>
              </a:lnSpc>
              <a:spcBef>
                <a:spcPts val="40"/>
              </a:spcBef>
            </a:pPr>
            <a:r>
              <a:rPr b="0" dirty="0">
                <a:latin typeface="Barlow Medium" panose="00000600000000000000" pitchFamily="2" charset="0"/>
              </a:rPr>
              <a:t>This practice has been shown to have numerous benefits, including reducing stress,</a:t>
            </a:r>
          </a:p>
          <a:p>
            <a:pPr marL="12700">
              <a:lnSpc>
                <a:spcPct val="100000"/>
              </a:lnSpc>
              <a:spcBef>
                <a:spcPts val="40"/>
              </a:spcBef>
            </a:pPr>
            <a:r>
              <a:rPr b="0" dirty="0">
                <a:latin typeface="Barlow Medium" panose="00000600000000000000" pitchFamily="2" charset="0"/>
              </a:rPr>
              <a:t>enhancing emotional regulation, improving focus, and promoting overall wellbeing.</a:t>
            </a:r>
          </a:p>
          <a:p>
            <a:pPr marL="12700" marR="36830">
              <a:lnSpc>
                <a:spcPct val="102600"/>
              </a:lnSpc>
              <a:spcBef>
                <a:spcPts val="1485"/>
              </a:spcBef>
            </a:pPr>
            <a:r>
              <a:rPr b="0" dirty="0">
                <a:latin typeface="Barlow Medium" panose="00000600000000000000" pitchFamily="2" charset="0"/>
              </a:rPr>
              <a:t>Breathing is a cornerstone of mindfulness practice. Different breathing techniques can help you manage stress, calm your mind, and boost energy levels, and we recommend trying this exercise next time you feel you need to check in with yourself.</a:t>
            </a:r>
          </a:p>
          <a:p>
            <a:pPr>
              <a:lnSpc>
                <a:spcPct val="100000"/>
              </a:lnSpc>
              <a:spcBef>
                <a:spcPts val="765"/>
              </a:spcBef>
            </a:pPr>
            <a:endParaRPr b="0" dirty="0">
              <a:latin typeface="Barlow Medium" panose="00000600000000000000" pitchFamily="2" charset="0"/>
            </a:endParaRPr>
          </a:p>
          <a:p>
            <a:pPr marL="15240">
              <a:lnSpc>
                <a:spcPct val="100000"/>
              </a:lnSpc>
              <a:spcBef>
                <a:spcPts val="5"/>
              </a:spcBef>
            </a:pPr>
            <a:r>
              <a:rPr sz="1500" b="0" dirty="0">
                <a:latin typeface="Barlow ExtraBold" panose="00000900000000000000" pitchFamily="2" charset="0"/>
              </a:rPr>
              <a:t>4-7-8 BREATHING TECHNIQUE</a:t>
            </a:r>
          </a:p>
        </p:txBody>
      </p:sp>
      <p:pic>
        <p:nvPicPr>
          <p:cNvPr id="44" name="object 44">
            <a:hlinkClick r:id="rId5"/>
          </p:cNvPr>
          <p:cNvPicPr/>
          <p:nvPr/>
        </p:nvPicPr>
        <p:blipFill>
          <a:blip r:embed="rId13" cstate="print"/>
          <a:stretch>
            <a:fillRect/>
          </a:stretch>
        </p:blipFill>
        <p:spPr>
          <a:xfrm>
            <a:off x="677194" y="9481105"/>
            <a:ext cx="998764" cy="99876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A93D2"/>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TotalTime>
  <Words>259</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Barlow ExtraBold</vt:lpstr>
      <vt:lpstr>Barlow Medium</vt:lpstr>
      <vt:lpstr>Century Gothic</vt:lpstr>
      <vt:lpstr>Tahoma</vt:lpstr>
      <vt:lpstr>Office Theme</vt:lpstr>
      <vt:lpstr>EMBRACE MINDFULNESS FOR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FP2024 Mindfulness Flyer</dc:title>
  <cp:lastModifiedBy>Luke Aquilina</cp:lastModifiedBy>
  <cp:revision>1</cp:revision>
  <dcterms:created xsi:type="dcterms:W3CDTF">2024-07-31T03:37:22Z</dcterms:created>
  <dcterms:modified xsi:type="dcterms:W3CDTF">2024-07-31T03:50:30Z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2024-07-31T00:00:00Z</vt:filetime>
  </property>
  <property fmtid="{D5CDD505-2E9C-101B-9397-08002B2CF9AE}" pid="3" name="Creator">
    <vt:lpwstr>Adobe Illustrator 28.5 (Windows)</vt:lpwstr>
  </property>
  <property fmtid="{D5CDD505-2E9C-101B-9397-08002B2CF9AE}" pid="4" name="LastSaved">
    <vt:filetime>2024-07-31T00:00:00Z</vt:filetime>
  </property>
  <property fmtid="{D5CDD505-2E9C-101B-9397-08002B2CF9AE}" pid="5" name="Producer">
    <vt:lpwstr>Adobe PDF library 17.00</vt:lpwstr>
  </property>
</Properties>
</file>