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</p:sldIdLst>
  <p:sldSz cx="7556500" cy="10693400"/>
  <p:notesSz cx="7556500" cy="106934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1" d="100"/>
          <a:sy n="71" d="100"/>
        </p:scale>
        <p:origin x="3108" y="32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uke Aquilina" userId="6fa8c121-c176-43db-a304-9dbbfcc05534" providerId="ADAL" clId="{6A561247-22F8-48A8-8AA7-B671667E3776}"/>
    <pc:docChg chg="undo custSel modSld">
      <pc:chgData name="Luke Aquilina" userId="6fa8c121-c176-43db-a304-9dbbfcc05534" providerId="ADAL" clId="{6A561247-22F8-48A8-8AA7-B671667E3776}" dt="2024-07-09T00:26:55.157" v="33" actId="1076"/>
      <pc:docMkLst>
        <pc:docMk/>
      </pc:docMkLst>
      <pc:sldChg chg="addSp modSp mod">
        <pc:chgData name="Luke Aquilina" userId="6fa8c121-c176-43db-a304-9dbbfcc05534" providerId="ADAL" clId="{6A561247-22F8-48A8-8AA7-B671667E3776}" dt="2024-07-09T00:23:31.354" v="5" actId="732"/>
        <pc:sldMkLst>
          <pc:docMk/>
          <pc:sldMk cId="0" sldId="256"/>
        </pc:sldMkLst>
        <pc:picChg chg="add mod modCrop">
          <ac:chgData name="Luke Aquilina" userId="6fa8c121-c176-43db-a304-9dbbfcc05534" providerId="ADAL" clId="{6A561247-22F8-48A8-8AA7-B671667E3776}" dt="2024-07-09T00:23:31.354" v="5" actId="732"/>
          <ac:picMkLst>
            <pc:docMk/>
            <pc:sldMk cId="0" sldId="256"/>
            <ac:picMk id="19" creationId="{0374FD06-1701-997A-578F-D5E236F3BC38}"/>
          </ac:picMkLst>
        </pc:picChg>
      </pc:sldChg>
      <pc:sldChg chg="addSp delSp modSp mod">
        <pc:chgData name="Luke Aquilina" userId="6fa8c121-c176-43db-a304-9dbbfcc05534" providerId="ADAL" clId="{6A561247-22F8-48A8-8AA7-B671667E3776}" dt="2024-07-09T00:26:55.157" v="33" actId="1076"/>
        <pc:sldMkLst>
          <pc:docMk/>
          <pc:sldMk cId="0" sldId="257"/>
        </pc:sldMkLst>
        <pc:picChg chg="add del">
          <ac:chgData name="Luke Aquilina" userId="6fa8c121-c176-43db-a304-9dbbfcc05534" providerId="ADAL" clId="{6A561247-22F8-48A8-8AA7-B671667E3776}" dt="2024-07-09T00:26:54.615" v="32" actId="478"/>
          <ac:picMkLst>
            <pc:docMk/>
            <pc:sldMk cId="0" sldId="257"/>
            <ac:picMk id="5" creationId="{00000000-0000-0000-0000-000000000000}"/>
          </ac:picMkLst>
        </pc:picChg>
        <pc:picChg chg="add mod ord modCrop">
          <ac:chgData name="Luke Aquilina" userId="6fa8c121-c176-43db-a304-9dbbfcc05534" providerId="ADAL" clId="{6A561247-22F8-48A8-8AA7-B671667E3776}" dt="2024-07-09T00:26:55.157" v="33" actId="1076"/>
          <ac:picMkLst>
            <pc:docMk/>
            <pc:sldMk cId="0" sldId="257"/>
            <ac:picMk id="7" creationId="{B2E0B7B1-5A0A-38AD-413D-07348B7E14A8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18" Type="http://schemas.openxmlformats.org/officeDocument/2006/relationships/image" Target="../media/image19.png"/><Relationship Id="rId3" Type="http://schemas.openxmlformats.org/officeDocument/2006/relationships/image" Target="../media/image4.jpg"/><Relationship Id="rId21" Type="http://schemas.openxmlformats.org/officeDocument/2006/relationships/image" Target="../media/image22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17" Type="http://schemas.openxmlformats.org/officeDocument/2006/relationships/image" Target="../media/image18.png"/><Relationship Id="rId2" Type="http://schemas.openxmlformats.org/officeDocument/2006/relationships/image" Target="../media/image3.png"/><Relationship Id="rId16" Type="http://schemas.openxmlformats.org/officeDocument/2006/relationships/image" Target="../media/image17.png"/><Relationship Id="rId20" Type="http://schemas.openxmlformats.org/officeDocument/2006/relationships/image" Target="../media/image2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5" Type="http://schemas.openxmlformats.org/officeDocument/2006/relationships/image" Target="../media/image16.png"/><Relationship Id="rId10" Type="http://schemas.openxmlformats.org/officeDocument/2006/relationships/image" Target="../media/image11.png"/><Relationship Id="rId19" Type="http://schemas.openxmlformats.org/officeDocument/2006/relationships/image" Target="../media/image20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00" b="1" i="0">
                <a:solidFill>
                  <a:schemeClr val="bg1"/>
                </a:solidFill>
                <a:latin typeface="Barlow Black"/>
                <a:cs typeface="Barlow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12"/>
            <a:ext cx="7560005" cy="3891890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827723"/>
            <a:ext cx="7560004" cy="9864280"/>
          </a:xfrm>
          <a:prstGeom prst="rect">
            <a:avLst/>
          </a:prstGeom>
        </p:spPr>
      </p:pic>
      <p:sp>
        <p:nvSpPr>
          <p:cNvPr id="18" name="bg object 18"/>
          <p:cNvSpPr/>
          <p:nvPr/>
        </p:nvSpPr>
        <p:spPr>
          <a:xfrm>
            <a:off x="0" y="9103118"/>
            <a:ext cx="7560309" cy="1589405"/>
          </a:xfrm>
          <a:custGeom>
            <a:avLst/>
            <a:gdLst/>
            <a:ahLst/>
            <a:cxnLst/>
            <a:rect l="l" t="t" r="r" b="b"/>
            <a:pathLst>
              <a:path w="7560309" h="1589404">
                <a:moveTo>
                  <a:pt x="7560005" y="0"/>
                </a:moveTo>
                <a:lnTo>
                  <a:pt x="0" y="0"/>
                </a:lnTo>
                <a:lnTo>
                  <a:pt x="0" y="1588884"/>
                </a:lnTo>
                <a:lnTo>
                  <a:pt x="7560005" y="1588884"/>
                </a:lnTo>
                <a:lnTo>
                  <a:pt x="7560005" y="0"/>
                </a:lnTo>
                <a:close/>
              </a:path>
            </a:pathLst>
          </a:custGeom>
          <a:solidFill>
            <a:srgbClr val="007EC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900" b="1" i="0">
                <a:solidFill>
                  <a:schemeClr val="bg1"/>
                </a:solidFill>
                <a:latin typeface="Barlow Black"/>
                <a:cs typeface="Barlow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900" b="1" i="0">
                <a:solidFill>
                  <a:schemeClr val="bg1"/>
                </a:solidFill>
                <a:latin typeface="Barlow Black"/>
                <a:cs typeface="Barlow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7/9/2024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900" b="1" i="0">
                <a:solidFill>
                  <a:schemeClr val="bg1"/>
                </a:solidFill>
                <a:latin typeface="Barlow Black"/>
                <a:cs typeface="Barlow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7/9/2024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839959" y="7494301"/>
            <a:ext cx="3720045" cy="3197701"/>
          </a:xfrm>
          <a:prstGeom prst="rect">
            <a:avLst/>
          </a:prstGeom>
        </p:spPr>
      </p:pic>
      <p:pic>
        <p:nvPicPr>
          <p:cNvPr id="17" name="bg object 17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0" y="12"/>
            <a:ext cx="3980726" cy="5858504"/>
          </a:xfrm>
          <a:prstGeom prst="rect">
            <a:avLst/>
          </a:prstGeom>
        </p:spPr>
      </p:pic>
      <p:pic>
        <p:nvPicPr>
          <p:cNvPr id="18" name="bg object 18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764782" y="700168"/>
            <a:ext cx="90462" cy="106387"/>
          </a:xfrm>
          <a:prstGeom prst="rect">
            <a:avLst/>
          </a:prstGeom>
        </p:spPr>
      </p:pic>
      <p:pic>
        <p:nvPicPr>
          <p:cNvPr id="19" name="bg object 19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4899723" y="700168"/>
            <a:ext cx="69570" cy="106387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4999344" y="697463"/>
            <a:ext cx="70167" cy="111798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830559" y="697463"/>
            <a:ext cx="483218" cy="287407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4229481" y="456602"/>
            <a:ext cx="637756" cy="777258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4384789" y="829484"/>
            <a:ext cx="426110" cy="155386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503357" y="700169"/>
            <a:ext cx="65963" cy="106387"/>
          </a:xfrm>
          <a:prstGeom prst="rect">
            <a:avLst/>
          </a:prstGeom>
        </p:spPr>
      </p:pic>
      <p:sp>
        <p:nvSpPr>
          <p:cNvPr id="25" name="bg object 25"/>
          <p:cNvSpPr/>
          <p:nvPr/>
        </p:nvSpPr>
        <p:spPr>
          <a:xfrm>
            <a:off x="4604931" y="700163"/>
            <a:ext cx="123825" cy="107314"/>
          </a:xfrm>
          <a:custGeom>
            <a:avLst/>
            <a:gdLst/>
            <a:ahLst/>
            <a:cxnLst/>
            <a:rect l="l" t="t" r="r" b="b"/>
            <a:pathLst>
              <a:path w="123825" h="107315">
                <a:moveTo>
                  <a:pt x="12623" y="0"/>
                </a:moveTo>
                <a:lnTo>
                  <a:pt x="0" y="0"/>
                </a:lnTo>
                <a:lnTo>
                  <a:pt x="0" y="106387"/>
                </a:lnTo>
                <a:lnTo>
                  <a:pt x="12623" y="106387"/>
                </a:lnTo>
                <a:lnTo>
                  <a:pt x="12623" y="0"/>
                </a:lnTo>
                <a:close/>
              </a:path>
              <a:path w="123825" h="107315">
                <a:moveTo>
                  <a:pt x="123418" y="304"/>
                </a:moveTo>
                <a:lnTo>
                  <a:pt x="45529" y="304"/>
                </a:lnTo>
                <a:lnTo>
                  <a:pt x="45529" y="11734"/>
                </a:lnTo>
                <a:lnTo>
                  <a:pt x="80683" y="11734"/>
                </a:lnTo>
                <a:lnTo>
                  <a:pt x="80683" y="106984"/>
                </a:lnTo>
                <a:lnTo>
                  <a:pt x="93306" y="106984"/>
                </a:lnTo>
                <a:lnTo>
                  <a:pt x="93306" y="11734"/>
                </a:lnTo>
                <a:lnTo>
                  <a:pt x="123418" y="11734"/>
                </a:lnTo>
                <a:lnTo>
                  <a:pt x="123418" y="30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6" name="bg object 26"/>
          <p:cNvSpPr/>
          <p:nvPr/>
        </p:nvSpPr>
        <p:spPr>
          <a:xfrm>
            <a:off x="6171733" y="1730157"/>
            <a:ext cx="502920" cy="502920"/>
          </a:xfrm>
          <a:custGeom>
            <a:avLst/>
            <a:gdLst/>
            <a:ahLst/>
            <a:cxnLst/>
            <a:rect l="l" t="t" r="r" b="b"/>
            <a:pathLst>
              <a:path w="502920" h="502919">
                <a:moveTo>
                  <a:pt x="251218" y="502424"/>
                </a:moveTo>
                <a:lnTo>
                  <a:pt x="296376" y="498377"/>
                </a:lnTo>
                <a:lnTo>
                  <a:pt x="338878" y="486708"/>
                </a:lnTo>
                <a:lnTo>
                  <a:pt x="378015" y="468126"/>
                </a:lnTo>
                <a:lnTo>
                  <a:pt x="413077" y="443342"/>
                </a:lnTo>
                <a:lnTo>
                  <a:pt x="443354" y="413064"/>
                </a:lnTo>
                <a:lnTo>
                  <a:pt x="468139" y="378002"/>
                </a:lnTo>
                <a:lnTo>
                  <a:pt x="486720" y="338865"/>
                </a:lnTo>
                <a:lnTo>
                  <a:pt x="498390" y="296363"/>
                </a:lnTo>
                <a:lnTo>
                  <a:pt x="502437" y="251206"/>
                </a:lnTo>
                <a:lnTo>
                  <a:pt x="498390" y="206052"/>
                </a:lnTo>
                <a:lnTo>
                  <a:pt x="486720" y="163553"/>
                </a:lnTo>
                <a:lnTo>
                  <a:pt x="468139" y="124418"/>
                </a:lnTo>
                <a:lnTo>
                  <a:pt x="443354" y="89358"/>
                </a:lnTo>
                <a:lnTo>
                  <a:pt x="413077" y="59081"/>
                </a:lnTo>
                <a:lnTo>
                  <a:pt x="378015" y="34297"/>
                </a:lnTo>
                <a:lnTo>
                  <a:pt x="338878" y="15716"/>
                </a:lnTo>
                <a:lnTo>
                  <a:pt x="296376" y="4047"/>
                </a:lnTo>
                <a:lnTo>
                  <a:pt x="251218" y="0"/>
                </a:lnTo>
                <a:lnTo>
                  <a:pt x="206060" y="4047"/>
                </a:lnTo>
                <a:lnTo>
                  <a:pt x="163559" y="15716"/>
                </a:lnTo>
                <a:lnTo>
                  <a:pt x="124422" y="34297"/>
                </a:lnTo>
                <a:lnTo>
                  <a:pt x="89360" y="59081"/>
                </a:lnTo>
                <a:lnTo>
                  <a:pt x="59082" y="89358"/>
                </a:lnTo>
                <a:lnTo>
                  <a:pt x="34297" y="124418"/>
                </a:lnTo>
                <a:lnTo>
                  <a:pt x="15716" y="163553"/>
                </a:lnTo>
                <a:lnTo>
                  <a:pt x="4047" y="206052"/>
                </a:lnTo>
                <a:lnTo>
                  <a:pt x="0" y="251206"/>
                </a:lnTo>
                <a:lnTo>
                  <a:pt x="4047" y="296363"/>
                </a:lnTo>
                <a:lnTo>
                  <a:pt x="15716" y="338865"/>
                </a:lnTo>
                <a:lnTo>
                  <a:pt x="34297" y="378002"/>
                </a:lnTo>
                <a:lnTo>
                  <a:pt x="59082" y="413064"/>
                </a:lnTo>
                <a:lnTo>
                  <a:pt x="89360" y="443342"/>
                </a:lnTo>
                <a:lnTo>
                  <a:pt x="124422" y="468126"/>
                </a:lnTo>
                <a:lnTo>
                  <a:pt x="163559" y="486708"/>
                </a:lnTo>
                <a:lnTo>
                  <a:pt x="206060" y="498377"/>
                </a:lnTo>
                <a:lnTo>
                  <a:pt x="251218" y="502424"/>
                </a:lnTo>
                <a:close/>
              </a:path>
            </a:pathLst>
          </a:custGeom>
          <a:ln w="25400">
            <a:solidFill>
              <a:srgbClr val="EB77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7" name="bg object 27"/>
          <p:cNvSpPr/>
          <p:nvPr/>
        </p:nvSpPr>
        <p:spPr>
          <a:xfrm>
            <a:off x="6413267" y="1805140"/>
            <a:ext cx="117475" cy="293370"/>
          </a:xfrm>
          <a:custGeom>
            <a:avLst/>
            <a:gdLst/>
            <a:ahLst/>
            <a:cxnLst/>
            <a:rect l="l" t="t" r="r" b="b"/>
            <a:pathLst>
              <a:path w="117475" h="293369">
                <a:moveTo>
                  <a:pt x="0" y="0"/>
                </a:moveTo>
                <a:lnTo>
                  <a:pt x="0" y="176225"/>
                </a:lnTo>
                <a:lnTo>
                  <a:pt x="116928" y="293154"/>
                </a:lnTo>
              </a:path>
            </a:pathLst>
          </a:custGeom>
          <a:ln w="25400">
            <a:solidFill>
              <a:srgbClr val="EB771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8" name="bg object 28"/>
          <p:cNvSpPr/>
          <p:nvPr/>
        </p:nvSpPr>
        <p:spPr>
          <a:xfrm>
            <a:off x="4332687" y="1723562"/>
            <a:ext cx="467995" cy="520700"/>
          </a:xfrm>
          <a:custGeom>
            <a:avLst/>
            <a:gdLst/>
            <a:ahLst/>
            <a:cxnLst/>
            <a:rect l="l" t="t" r="r" b="b"/>
            <a:pathLst>
              <a:path w="467995" h="520700">
                <a:moveTo>
                  <a:pt x="94050" y="0"/>
                </a:moveTo>
                <a:lnTo>
                  <a:pt x="33307" y="20485"/>
                </a:lnTo>
                <a:lnTo>
                  <a:pt x="8102" y="53777"/>
                </a:lnTo>
                <a:lnTo>
                  <a:pt x="0" y="77778"/>
                </a:lnTo>
                <a:lnTo>
                  <a:pt x="0" y="117567"/>
                </a:lnTo>
                <a:lnTo>
                  <a:pt x="29440" y="183884"/>
                </a:lnTo>
                <a:lnTo>
                  <a:pt x="79844" y="235436"/>
                </a:lnTo>
                <a:lnTo>
                  <a:pt x="119319" y="254818"/>
                </a:lnTo>
                <a:lnTo>
                  <a:pt x="140773" y="256465"/>
                </a:lnTo>
                <a:lnTo>
                  <a:pt x="163347" y="251806"/>
                </a:lnTo>
                <a:lnTo>
                  <a:pt x="169506" y="249660"/>
                </a:lnTo>
                <a:lnTo>
                  <a:pt x="173189" y="251349"/>
                </a:lnTo>
                <a:lnTo>
                  <a:pt x="302494" y="400438"/>
                </a:lnTo>
                <a:lnTo>
                  <a:pt x="334011" y="435885"/>
                </a:lnTo>
                <a:lnTo>
                  <a:pt x="366018" y="470884"/>
                </a:lnTo>
                <a:lnTo>
                  <a:pt x="398691" y="505273"/>
                </a:lnTo>
                <a:lnTo>
                  <a:pt x="420408" y="520170"/>
                </a:lnTo>
                <a:lnTo>
                  <a:pt x="443509" y="520170"/>
                </a:lnTo>
                <a:lnTo>
                  <a:pt x="459823" y="508005"/>
                </a:lnTo>
                <a:lnTo>
                  <a:pt x="467901" y="494561"/>
                </a:lnTo>
                <a:lnTo>
                  <a:pt x="467999" y="478783"/>
                </a:lnTo>
                <a:lnTo>
                  <a:pt x="460375" y="459616"/>
                </a:lnTo>
                <a:lnTo>
                  <a:pt x="412406" y="395650"/>
                </a:lnTo>
                <a:lnTo>
                  <a:pt x="376423" y="353338"/>
                </a:lnTo>
                <a:lnTo>
                  <a:pt x="339661" y="311705"/>
                </a:lnTo>
                <a:lnTo>
                  <a:pt x="258379" y="220458"/>
                </a:lnTo>
                <a:lnTo>
                  <a:pt x="248726" y="215140"/>
                </a:lnTo>
                <a:lnTo>
                  <a:pt x="242582" y="218215"/>
                </a:lnTo>
                <a:lnTo>
                  <a:pt x="254025" y="247984"/>
                </a:lnTo>
                <a:lnTo>
                  <a:pt x="325017" y="327865"/>
                </a:lnTo>
                <a:lnTo>
                  <a:pt x="358475" y="365980"/>
                </a:lnTo>
                <a:lnTo>
                  <a:pt x="391422" y="404549"/>
                </a:lnTo>
                <a:lnTo>
                  <a:pt x="429760" y="451516"/>
                </a:lnTo>
                <a:lnTo>
                  <a:pt x="448754" y="488179"/>
                </a:lnTo>
                <a:lnTo>
                  <a:pt x="439991" y="497932"/>
                </a:lnTo>
                <a:lnTo>
                  <a:pt x="434505" y="498517"/>
                </a:lnTo>
                <a:lnTo>
                  <a:pt x="420674" y="496040"/>
                </a:lnTo>
                <a:lnTo>
                  <a:pt x="381011" y="455613"/>
                </a:lnTo>
                <a:lnTo>
                  <a:pt x="352632" y="424437"/>
                </a:lnTo>
                <a:lnTo>
                  <a:pt x="324614" y="392929"/>
                </a:lnTo>
                <a:lnTo>
                  <a:pt x="296799" y="361230"/>
                </a:lnTo>
                <a:lnTo>
                  <a:pt x="186182" y="233861"/>
                </a:lnTo>
                <a:lnTo>
                  <a:pt x="181777" y="229441"/>
                </a:lnTo>
                <a:lnTo>
                  <a:pt x="177052" y="226591"/>
                </a:lnTo>
                <a:lnTo>
                  <a:pt x="171653" y="225835"/>
                </a:lnTo>
                <a:lnTo>
                  <a:pt x="165227" y="227702"/>
                </a:lnTo>
                <a:lnTo>
                  <a:pt x="146689" y="233691"/>
                </a:lnTo>
                <a:lnTo>
                  <a:pt x="128677" y="234084"/>
                </a:lnTo>
                <a:lnTo>
                  <a:pt x="76342" y="204861"/>
                </a:lnTo>
                <a:lnTo>
                  <a:pt x="46136" y="169924"/>
                </a:lnTo>
                <a:lnTo>
                  <a:pt x="27421" y="135789"/>
                </a:lnTo>
                <a:lnTo>
                  <a:pt x="20929" y="90224"/>
                </a:lnTo>
                <a:lnTo>
                  <a:pt x="28960" y="59775"/>
                </a:lnTo>
                <a:lnTo>
                  <a:pt x="47436" y="37035"/>
                </a:lnTo>
                <a:lnTo>
                  <a:pt x="73591" y="24246"/>
                </a:lnTo>
                <a:lnTo>
                  <a:pt x="104660" y="23651"/>
                </a:lnTo>
                <a:lnTo>
                  <a:pt x="142055" y="38912"/>
                </a:lnTo>
                <a:lnTo>
                  <a:pt x="177293" y="67085"/>
                </a:lnTo>
                <a:lnTo>
                  <a:pt x="205314" y="102925"/>
                </a:lnTo>
                <a:lnTo>
                  <a:pt x="221056" y="141189"/>
                </a:lnTo>
                <a:lnTo>
                  <a:pt x="222866" y="158015"/>
                </a:lnTo>
                <a:lnTo>
                  <a:pt x="220926" y="173687"/>
                </a:lnTo>
                <a:lnTo>
                  <a:pt x="215123" y="188261"/>
                </a:lnTo>
                <a:lnTo>
                  <a:pt x="205346" y="201794"/>
                </a:lnTo>
                <a:lnTo>
                  <a:pt x="200126" y="207572"/>
                </a:lnTo>
                <a:lnTo>
                  <a:pt x="196773" y="213833"/>
                </a:lnTo>
                <a:lnTo>
                  <a:pt x="210731" y="226305"/>
                </a:lnTo>
                <a:lnTo>
                  <a:pt x="216509" y="221225"/>
                </a:lnTo>
                <a:lnTo>
                  <a:pt x="221449" y="215827"/>
                </a:lnTo>
                <a:lnTo>
                  <a:pt x="234478" y="198098"/>
                </a:lnTo>
                <a:lnTo>
                  <a:pt x="242322" y="178934"/>
                </a:lnTo>
                <a:lnTo>
                  <a:pt x="244784" y="158474"/>
                </a:lnTo>
                <a:lnTo>
                  <a:pt x="241668" y="136859"/>
                </a:lnTo>
                <a:lnTo>
                  <a:pt x="225022" y="94115"/>
                </a:lnTo>
                <a:lnTo>
                  <a:pt x="200313" y="58354"/>
                </a:lnTo>
                <a:lnTo>
                  <a:pt x="167980" y="29602"/>
                </a:lnTo>
                <a:lnTo>
                  <a:pt x="128460" y="7890"/>
                </a:lnTo>
                <a:lnTo>
                  <a:pt x="94050" y="0"/>
                </a:lnTo>
                <a:close/>
              </a:path>
            </a:pathLst>
          </a:custGeom>
          <a:solidFill>
            <a:srgbClr val="EB771F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29" name="bg object 29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4608724" y="1718471"/>
            <a:ext cx="246680" cy="224209"/>
          </a:xfrm>
          <a:prstGeom prst="rect">
            <a:avLst/>
          </a:prstGeom>
        </p:spPr>
      </p:pic>
      <p:pic>
        <p:nvPicPr>
          <p:cNvPr id="30" name="bg object 30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4371256" y="2024316"/>
            <a:ext cx="195804" cy="212394"/>
          </a:xfrm>
          <a:prstGeom prst="rect">
            <a:avLst/>
          </a:prstGeom>
        </p:spPr>
      </p:pic>
      <p:pic>
        <p:nvPicPr>
          <p:cNvPr id="31" name="bg object 31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6329491" y="520343"/>
            <a:ext cx="902308" cy="629770"/>
          </a:xfrm>
          <a:prstGeom prst="rect">
            <a:avLst/>
          </a:prstGeom>
        </p:spPr>
      </p:pic>
      <p:pic>
        <p:nvPicPr>
          <p:cNvPr id="32" name="bg object 32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0" y="3152800"/>
            <a:ext cx="3977982" cy="7539202"/>
          </a:xfrm>
          <a:prstGeom prst="rect">
            <a:avLst/>
          </a:prstGeom>
        </p:spPr>
      </p:pic>
      <p:sp>
        <p:nvSpPr>
          <p:cNvPr id="33" name="bg object 33"/>
          <p:cNvSpPr/>
          <p:nvPr/>
        </p:nvSpPr>
        <p:spPr>
          <a:xfrm>
            <a:off x="432452" y="5503477"/>
            <a:ext cx="275590" cy="355600"/>
          </a:xfrm>
          <a:custGeom>
            <a:avLst/>
            <a:gdLst/>
            <a:ahLst/>
            <a:cxnLst/>
            <a:rect l="l" t="t" r="r" b="b"/>
            <a:pathLst>
              <a:path w="275590" h="355600">
                <a:moveTo>
                  <a:pt x="179831" y="7620"/>
                </a:moveTo>
                <a:lnTo>
                  <a:pt x="179831" y="132092"/>
                </a:lnTo>
                <a:lnTo>
                  <a:pt x="179831" y="133794"/>
                </a:lnTo>
                <a:lnTo>
                  <a:pt x="178981" y="134620"/>
                </a:lnTo>
                <a:lnTo>
                  <a:pt x="177291" y="134620"/>
                </a:lnTo>
                <a:lnTo>
                  <a:pt x="98043" y="134620"/>
                </a:lnTo>
                <a:lnTo>
                  <a:pt x="96342" y="134620"/>
                </a:lnTo>
                <a:lnTo>
                  <a:pt x="95503" y="133794"/>
                </a:lnTo>
                <a:lnTo>
                  <a:pt x="95503" y="132092"/>
                </a:lnTo>
                <a:lnTo>
                  <a:pt x="95503" y="7620"/>
                </a:lnTo>
                <a:lnTo>
                  <a:pt x="95503" y="5257"/>
                </a:lnTo>
                <a:lnTo>
                  <a:pt x="94818" y="3390"/>
                </a:lnTo>
                <a:lnTo>
                  <a:pt x="93471" y="2044"/>
                </a:lnTo>
                <a:lnTo>
                  <a:pt x="92113" y="685"/>
                </a:lnTo>
                <a:lnTo>
                  <a:pt x="90246" y="0"/>
                </a:lnTo>
                <a:lnTo>
                  <a:pt x="87883" y="0"/>
                </a:lnTo>
                <a:lnTo>
                  <a:pt x="7619" y="0"/>
                </a:lnTo>
                <a:lnTo>
                  <a:pt x="5245" y="0"/>
                </a:lnTo>
                <a:lnTo>
                  <a:pt x="3378" y="685"/>
                </a:lnTo>
                <a:lnTo>
                  <a:pt x="2031" y="2044"/>
                </a:lnTo>
                <a:lnTo>
                  <a:pt x="673" y="3390"/>
                </a:lnTo>
                <a:lnTo>
                  <a:pt x="0" y="5257"/>
                </a:lnTo>
                <a:lnTo>
                  <a:pt x="0" y="7620"/>
                </a:lnTo>
                <a:lnTo>
                  <a:pt x="0" y="347992"/>
                </a:lnTo>
                <a:lnTo>
                  <a:pt x="0" y="350354"/>
                </a:lnTo>
                <a:lnTo>
                  <a:pt x="673" y="352221"/>
                </a:lnTo>
                <a:lnTo>
                  <a:pt x="2031" y="353568"/>
                </a:lnTo>
                <a:lnTo>
                  <a:pt x="3378" y="354939"/>
                </a:lnTo>
                <a:lnTo>
                  <a:pt x="5245" y="355600"/>
                </a:lnTo>
                <a:lnTo>
                  <a:pt x="7619" y="355600"/>
                </a:lnTo>
                <a:lnTo>
                  <a:pt x="87883" y="355600"/>
                </a:lnTo>
                <a:lnTo>
                  <a:pt x="90246" y="355600"/>
                </a:lnTo>
                <a:lnTo>
                  <a:pt x="92113" y="354939"/>
                </a:lnTo>
                <a:lnTo>
                  <a:pt x="93471" y="353568"/>
                </a:lnTo>
                <a:lnTo>
                  <a:pt x="94818" y="352221"/>
                </a:lnTo>
                <a:lnTo>
                  <a:pt x="95503" y="350354"/>
                </a:lnTo>
                <a:lnTo>
                  <a:pt x="95503" y="347992"/>
                </a:lnTo>
                <a:lnTo>
                  <a:pt x="95503" y="218960"/>
                </a:lnTo>
                <a:lnTo>
                  <a:pt x="95503" y="217258"/>
                </a:lnTo>
                <a:lnTo>
                  <a:pt x="96342" y="216408"/>
                </a:lnTo>
                <a:lnTo>
                  <a:pt x="98043" y="216408"/>
                </a:lnTo>
                <a:lnTo>
                  <a:pt x="177291" y="216408"/>
                </a:lnTo>
                <a:lnTo>
                  <a:pt x="178981" y="216408"/>
                </a:lnTo>
                <a:lnTo>
                  <a:pt x="179831" y="217258"/>
                </a:lnTo>
                <a:lnTo>
                  <a:pt x="179831" y="218960"/>
                </a:lnTo>
                <a:lnTo>
                  <a:pt x="179831" y="347992"/>
                </a:lnTo>
                <a:lnTo>
                  <a:pt x="179831" y="350354"/>
                </a:lnTo>
                <a:lnTo>
                  <a:pt x="180505" y="352221"/>
                </a:lnTo>
                <a:lnTo>
                  <a:pt x="181863" y="353568"/>
                </a:lnTo>
                <a:lnTo>
                  <a:pt x="183210" y="354939"/>
                </a:lnTo>
                <a:lnTo>
                  <a:pt x="185077" y="355600"/>
                </a:lnTo>
                <a:lnTo>
                  <a:pt x="187451" y="355600"/>
                </a:lnTo>
                <a:lnTo>
                  <a:pt x="267716" y="355600"/>
                </a:lnTo>
                <a:lnTo>
                  <a:pt x="270078" y="355600"/>
                </a:lnTo>
                <a:lnTo>
                  <a:pt x="271945" y="354939"/>
                </a:lnTo>
                <a:lnTo>
                  <a:pt x="273303" y="353568"/>
                </a:lnTo>
                <a:lnTo>
                  <a:pt x="274650" y="352221"/>
                </a:lnTo>
                <a:lnTo>
                  <a:pt x="275335" y="350354"/>
                </a:lnTo>
                <a:lnTo>
                  <a:pt x="275335" y="347992"/>
                </a:lnTo>
                <a:lnTo>
                  <a:pt x="275335" y="7620"/>
                </a:lnTo>
                <a:lnTo>
                  <a:pt x="275335" y="5257"/>
                </a:lnTo>
                <a:lnTo>
                  <a:pt x="274650" y="3390"/>
                </a:lnTo>
                <a:lnTo>
                  <a:pt x="273303" y="2044"/>
                </a:lnTo>
                <a:lnTo>
                  <a:pt x="271945" y="685"/>
                </a:lnTo>
                <a:lnTo>
                  <a:pt x="270078" y="0"/>
                </a:lnTo>
                <a:lnTo>
                  <a:pt x="267716" y="0"/>
                </a:lnTo>
                <a:lnTo>
                  <a:pt x="187451" y="0"/>
                </a:lnTo>
                <a:lnTo>
                  <a:pt x="185077" y="0"/>
                </a:lnTo>
                <a:lnTo>
                  <a:pt x="183210" y="685"/>
                </a:lnTo>
                <a:lnTo>
                  <a:pt x="181863" y="2044"/>
                </a:lnTo>
                <a:lnTo>
                  <a:pt x="180505" y="3390"/>
                </a:lnTo>
                <a:lnTo>
                  <a:pt x="179831" y="5257"/>
                </a:lnTo>
                <a:lnTo>
                  <a:pt x="179831" y="7620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4" name="bg object 34"/>
          <p:cNvSpPr/>
          <p:nvPr/>
        </p:nvSpPr>
        <p:spPr>
          <a:xfrm>
            <a:off x="752993" y="5503480"/>
            <a:ext cx="257810" cy="355600"/>
          </a:xfrm>
          <a:custGeom>
            <a:avLst/>
            <a:gdLst/>
            <a:ahLst/>
            <a:cxnLst/>
            <a:rect l="l" t="t" r="r" b="b"/>
            <a:pathLst>
              <a:path w="257809" h="355600">
                <a:moveTo>
                  <a:pt x="257556" y="74167"/>
                </a:moveTo>
                <a:lnTo>
                  <a:pt x="257556" y="7619"/>
                </a:lnTo>
                <a:lnTo>
                  <a:pt x="257556" y="5257"/>
                </a:lnTo>
                <a:lnTo>
                  <a:pt x="256870" y="3390"/>
                </a:lnTo>
                <a:lnTo>
                  <a:pt x="255524" y="2031"/>
                </a:lnTo>
                <a:lnTo>
                  <a:pt x="254165" y="685"/>
                </a:lnTo>
                <a:lnTo>
                  <a:pt x="252298" y="0"/>
                </a:lnTo>
                <a:lnTo>
                  <a:pt x="249936" y="0"/>
                </a:lnTo>
                <a:lnTo>
                  <a:pt x="7620" y="0"/>
                </a:lnTo>
                <a:lnTo>
                  <a:pt x="5245" y="0"/>
                </a:lnTo>
                <a:lnTo>
                  <a:pt x="3378" y="685"/>
                </a:lnTo>
                <a:lnTo>
                  <a:pt x="2032" y="2031"/>
                </a:lnTo>
                <a:lnTo>
                  <a:pt x="673" y="3390"/>
                </a:lnTo>
                <a:lnTo>
                  <a:pt x="0" y="5257"/>
                </a:lnTo>
                <a:lnTo>
                  <a:pt x="0" y="7619"/>
                </a:lnTo>
                <a:lnTo>
                  <a:pt x="0" y="347992"/>
                </a:lnTo>
                <a:lnTo>
                  <a:pt x="0" y="350354"/>
                </a:lnTo>
                <a:lnTo>
                  <a:pt x="673" y="352221"/>
                </a:lnTo>
                <a:lnTo>
                  <a:pt x="2032" y="353567"/>
                </a:lnTo>
                <a:lnTo>
                  <a:pt x="3378" y="354926"/>
                </a:lnTo>
                <a:lnTo>
                  <a:pt x="5245" y="355599"/>
                </a:lnTo>
                <a:lnTo>
                  <a:pt x="7620" y="355599"/>
                </a:lnTo>
                <a:lnTo>
                  <a:pt x="249936" y="355599"/>
                </a:lnTo>
                <a:lnTo>
                  <a:pt x="252298" y="355599"/>
                </a:lnTo>
                <a:lnTo>
                  <a:pt x="254165" y="354926"/>
                </a:lnTo>
                <a:lnTo>
                  <a:pt x="255524" y="353567"/>
                </a:lnTo>
                <a:lnTo>
                  <a:pt x="256870" y="352221"/>
                </a:lnTo>
                <a:lnTo>
                  <a:pt x="257556" y="350354"/>
                </a:lnTo>
                <a:lnTo>
                  <a:pt x="257556" y="347992"/>
                </a:lnTo>
                <a:lnTo>
                  <a:pt x="257556" y="281431"/>
                </a:lnTo>
                <a:lnTo>
                  <a:pt x="257556" y="279069"/>
                </a:lnTo>
                <a:lnTo>
                  <a:pt x="256870" y="277202"/>
                </a:lnTo>
                <a:lnTo>
                  <a:pt x="255524" y="275843"/>
                </a:lnTo>
                <a:lnTo>
                  <a:pt x="254165" y="274485"/>
                </a:lnTo>
                <a:lnTo>
                  <a:pt x="252298" y="273811"/>
                </a:lnTo>
                <a:lnTo>
                  <a:pt x="249936" y="273811"/>
                </a:lnTo>
                <a:lnTo>
                  <a:pt x="98044" y="273811"/>
                </a:lnTo>
                <a:lnTo>
                  <a:pt x="96354" y="273811"/>
                </a:lnTo>
                <a:lnTo>
                  <a:pt x="95504" y="272973"/>
                </a:lnTo>
                <a:lnTo>
                  <a:pt x="95504" y="271284"/>
                </a:lnTo>
                <a:lnTo>
                  <a:pt x="95504" y="218439"/>
                </a:lnTo>
                <a:lnTo>
                  <a:pt x="95504" y="216750"/>
                </a:lnTo>
                <a:lnTo>
                  <a:pt x="96354" y="215899"/>
                </a:lnTo>
                <a:lnTo>
                  <a:pt x="98044" y="215899"/>
                </a:lnTo>
                <a:lnTo>
                  <a:pt x="192024" y="215899"/>
                </a:lnTo>
                <a:lnTo>
                  <a:pt x="194386" y="215899"/>
                </a:lnTo>
                <a:lnTo>
                  <a:pt x="196253" y="215226"/>
                </a:lnTo>
                <a:lnTo>
                  <a:pt x="197612" y="213867"/>
                </a:lnTo>
                <a:lnTo>
                  <a:pt x="198958" y="212521"/>
                </a:lnTo>
                <a:lnTo>
                  <a:pt x="199644" y="210654"/>
                </a:lnTo>
                <a:lnTo>
                  <a:pt x="199644" y="208292"/>
                </a:lnTo>
                <a:lnTo>
                  <a:pt x="199644" y="142239"/>
                </a:lnTo>
                <a:lnTo>
                  <a:pt x="199644" y="139877"/>
                </a:lnTo>
                <a:lnTo>
                  <a:pt x="198958" y="138010"/>
                </a:lnTo>
                <a:lnTo>
                  <a:pt x="197612" y="136651"/>
                </a:lnTo>
                <a:lnTo>
                  <a:pt x="196253" y="135293"/>
                </a:lnTo>
                <a:lnTo>
                  <a:pt x="194386" y="134619"/>
                </a:lnTo>
                <a:lnTo>
                  <a:pt x="192024" y="134619"/>
                </a:lnTo>
                <a:lnTo>
                  <a:pt x="98044" y="134619"/>
                </a:lnTo>
                <a:lnTo>
                  <a:pt x="96354" y="134619"/>
                </a:lnTo>
                <a:lnTo>
                  <a:pt x="95504" y="133781"/>
                </a:lnTo>
                <a:lnTo>
                  <a:pt x="95504" y="132092"/>
                </a:lnTo>
                <a:lnTo>
                  <a:pt x="95504" y="84327"/>
                </a:lnTo>
                <a:lnTo>
                  <a:pt x="95504" y="82638"/>
                </a:lnTo>
                <a:lnTo>
                  <a:pt x="96354" y="81800"/>
                </a:lnTo>
                <a:lnTo>
                  <a:pt x="98044" y="81800"/>
                </a:lnTo>
                <a:lnTo>
                  <a:pt x="249936" y="81800"/>
                </a:lnTo>
                <a:lnTo>
                  <a:pt x="252298" y="81800"/>
                </a:lnTo>
                <a:lnTo>
                  <a:pt x="254165" y="81114"/>
                </a:lnTo>
                <a:lnTo>
                  <a:pt x="255524" y="79755"/>
                </a:lnTo>
                <a:lnTo>
                  <a:pt x="256870" y="78409"/>
                </a:lnTo>
                <a:lnTo>
                  <a:pt x="257556" y="76542"/>
                </a:lnTo>
                <a:lnTo>
                  <a:pt x="257556" y="74167"/>
                </a:lnTo>
                <a:close/>
              </a:path>
            </a:pathLst>
          </a:custGeom>
          <a:ln w="126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5" name="bg object 35"/>
          <p:cNvSpPr/>
          <p:nvPr/>
        </p:nvSpPr>
        <p:spPr>
          <a:xfrm>
            <a:off x="1042883" y="5503482"/>
            <a:ext cx="341630" cy="355600"/>
          </a:xfrm>
          <a:custGeom>
            <a:avLst/>
            <a:gdLst/>
            <a:ahLst/>
            <a:cxnLst/>
            <a:rect l="l" t="t" r="r" b="b"/>
            <a:pathLst>
              <a:path w="341630" h="355600">
                <a:moveTo>
                  <a:pt x="247573" y="355600"/>
                </a:moveTo>
                <a:lnTo>
                  <a:pt x="334441" y="355600"/>
                </a:lnTo>
                <a:lnTo>
                  <a:pt x="339178" y="355600"/>
                </a:lnTo>
                <a:lnTo>
                  <a:pt x="341553" y="353745"/>
                </a:lnTo>
                <a:lnTo>
                  <a:pt x="341553" y="350012"/>
                </a:lnTo>
                <a:lnTo>
                  <a:pt x="341553" y="348665"/>
                </a:lnTo>
                <a:lnTo>
                  <a:pt x="341376" y="347649"/>
                </a:lnTo>
                <a:lnTo>
                  <a:pt x="341045" y="346964"/>
                </a:lnTo>
                <a:lnTo>
                  <a:pt x="233857" y="6096"/>
                </a:lnTo>
                <a:lnTo>
                  <a:pt x="232498" y="2032"/>
                </a:lnTo>
                <a:lnTo>
                  <a:pt x="229615" y="0"/>
                </a:lnTo>
                <a:lnTo>
                  <a:pt x="225221" y="0"/>
                </a:lnTo>
                <a:lnTo>
                  <a:pt x="117525" y="0"/>
                </a:lnTo>
                <a:lnTo>
                  <a:pt x="113131" y="0"/>
                </a:lnTo>
                <a:lnTo>
                  <a:pt x="110248" y="2032"/>
                </a:lnTo>
                <a:lnTo>
                  <a:pt x="108889" y="6096"/>
                </a:lnTo>
                <a:lnTo>
                  <a:pt x="1701" y="346964"/>
                </a:lnTo>
                <a:lnTo>
                  <a:pt x="0" y="352717"/>
                </a:lnTo>
                <a:lnTo>
                  <a:pt x="2209" y="355600"/>
                </a:lnTo>
                <a:lnTo>
                  <a:pt x="8305" y="355600"/>
                </a:lnTo>
                <a:lnTo>
                  <a:pt x="95173" y="355600"/>
                </a:lnTo>
                <a:lnTo>
                  <a:pt x="99923" y="355600"/>
                </a:lnTo>
                <a:lnTo>
                  <a:pt x="102793" y="353402"/>
                </a:lnTo>
                <a:lnTo>
                  <a:pt x="103809" y="348996"/>
                </a:lnTo>
                <a:lnTo>
                  <a:pt x="114985" y="309372"/>
                </a:lnTo>
                <a:lnTo>
                  <a:pt x="115658" y="308025"/>
                </a:lnTo>
                <a:lnTo>
                  <a:pt x="116509" y="307340"/>
                </a:lnTo>
                <a:lnTo>
                  <a:pt x="117525" y="307340"/>
                </a:lnTo>
                <a:lnTo>
                  <a:pt x="225221" y="307340"/>
                </a:lnTo>
                <a:lnTo>
                  <a:pt x="226237" y="307340"/>
                </a:lnTo>
                <a:lnTo>
                  <a:pt x="227076" y="308025"/>
                </a:lnTo>
                <a:lnTo>
                  <a:pt x="227761" y="309372"/>
                </a:lnTo>
                <a:lnTo>
                  <a:pt x="238937" y="348996"/>
                </a:lnTo>
                <a:lnTo>
                  <a:pt x="239953" y="353402"/>
                </a:lnTo>
                <a:lnTo>
                  <a:pt x="242824" y="355600"/>
                </a:lnTo>
                <a:lnTo>
                  <a:pt x="247573" y="355600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6" name="bg object 36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1173528" y="5612956"/>
            <a:ext cx="81280" cy="131063"/>
          </a:xfrm>
          <a:prstGeom prst="rect">
            <a:avLst/>
          </a:prstGeom>
        </p:spPr>
      </p:pic>
      <p:sp>
        <p:nvSpPr>
          <p:cNvPr id="37" name="bg object 37"/>
          <p:cNvSpPr/>
          <p:nvPr/>
        </p:nvSpPr>
        <p:spPr>
          <a:xfrm>
            <a:off x="1425577" y="5503482"/>
            <a:ext cx="279400" cy="355600"/>
          </a:xfrm>
          <a:custGeom>
            <a:avLst/>
            <a:gdLst/>
            <a:ahLst/>
            <a:cxnLst/>
            <a:rect l="l" t="t" r="r" b="b"/>
            <a:pathLst>
              <a:path w="279400" h="355600">
                <a:moveTo>
                  <a:pt x="186944" y="355600"/>
                </a:moveTo>
                <a:lnTo>
                  <a:pt x="272288" y="355600"/>
                </a:lnTo>
                <a:lnTo>
                  <a:pt x="274320" y="355600"/>
                </a:lnTo>
                <a:lnTo>
                  <a:pt x="276009" y="355092"/>
                </a:lnTo>
                <a:lnTo>
                  <a:pt x="277368" y="354076"/>
                </a:lnTo>
                <a:lnTo>
                  <a:pt x="278726" y="353060"/>
                </a:lnTo>
                <a:lnTo>
                  <a:pt x="279400" y="351701"/>
                </a:lnTo>
                <a:lnTo>
                  <a:pt x="279400" y="350012"/>
                </a:lnTo>
                <a:lnTo>
                  <a:pt x="279400" y="349681"/>
                </a:lnTo>
                <a:lnTo>
                  <a:pt x="279057" y="348488"/>
                </a:lnTo>
                <a:lnTo>
                  <a:pt x="278384" y="346456"/>
                </a:lnTo>
                <a:lnTo>
                  <a:pt x="213868" y="212344"/>
                </a:lnTo>
                <a:lnTo>
                  <a:pt x="213182" y="210654"/>
                </a:lnTo>
                <a:lnTo>
                  <a:pt x="213690" y="209473"/>
                </a:lnTo>
                <a:lnTo>
                  <a:pt x="215392" y="208787"/>
                </a:lnTo>
                <a:lnTo>
                  <a:pt x="229091" y="202106"/>
                </a:lnTo>
                <a:lnTo>
                  <a:pt x="260858" y="171958"/>
                </a:lnTo>
                <a:lnTo>
                  <a:pt x="276336" y="129524"/>
                </a:lnTo>
                <a:lnTo>
                  <a:pt x="277368" y="113284"/>
                </a:lnTo>
                <a:lnTo>
                  <a:pt x="276463" y="97010"/>
                </a:lnTo>
                <a:lnTo>
                  <a:pt x="262890" y="54102"/>
                </a:lnTo>
                <a:lnTo>
                  <a:pt x="234598" y="22053"/>
                </a:lnTo>
                <a:lnTo>
                  <a:pt x="193987" y="3559"/>
                </a:lnTo>
                <a:lnTo>
                  <a:pt x="161544" y="0"/>
                </a:lnTo>
                <a:lnTo>
                  <a:pt x="7619" y="0"/>
                </a:lnTo>
                <a:lnTo>
                  <a:pt x="5245" y="0"/>
                </a:lnTo>
                <a:lnTo>
                  <a:pt x="3378" y="685"/>
                </a:lnTo>
                <a:lnTo>
                  <a:pt x="2031" y="2032"/>
                </a:lnTo>
                <a:lnTo>
                  <a:pt x="673" y="3390"/>
                </a:lnTo>
                <a:lnTo>
                  <a:pt x="0" y="5257"/>
                </a:lnTo>
                <a:lnTo>
                  <a:pt x="0" y="7620"/>
                </a:lnTo>
                <a:lnTo>
                  <a:pt x="0" y="347980"/>
                </a:lnTo>
                <a:lnTo>
                  <a:pt x="0" y="350354"/>
                </a:lnTo>
                <a:lnTo>
                  <a:pt x="673" y="352209"/>
                </a:lnTo>
                <a:lnTo>
                  <a:pt x="2031" y="353568"/>
                </a:lnTo>
                <a:lnTo>
                  <a:pt x="3378" y="354926"/>
                </a:lnTo>
                <a:lnTo>
                  <a:pt x="5245" y="355600"/>
                </a:lnTo>
                <a:lnTo>
                  <a:pt x="7619" y="355600"/>
                </a:lnTo>
                <a:lnTo>
                  <a:pt x="87883" y="355600"/>
                </a:lnTo>
                <a:lnTo>
                  <a:pt x="90246" y="355600"/>
                </a:lnTo>
                <a:lnTo>
                  <a:pt x="92113" y="354926"/>
                </a:lnTo>
                <a:lnTo>
                  <a:pt x="93471" y="353568"/>
                </a:lnTo>
                <a:lnTo>
                  <a:pt x="94830" y="352209"/>
                </a:lnTo>
                <a:lnTo>
                  <a:pt x="95503" y="350354"/>
                </a:lnTo>
                <a:lnTo>
                  <a:pt x="95503" y="347980"/>
                </a:lnTo>
                <a:lnTo>
                  <a:pt x="95503" y="221487"/>
                </a:lnTo>
                <a:lnTo>
                  <a:pt x="95503" y="219798"/>
                </a:lnTo>
                <a:lnTo>
                  <a:pt x="96354" y="218948"/>
                </a:lnTo>
                <a:lnTo>
                  <a:pt x="98043" y="218948"/>
                </a:lnTo>
                <a:lnTo>
                  <a:pt x="119379" y="218948"/>
                </a:lnTo>
                <a:lnTo>
                  <a:pt x="120738" y="218948"/>
                </a:lnTo>
                <a:lnTo>
                  <a:pt x="121754" y="219633"/>
                </a:lnTo>
                <a:lnTo>
                  <a:pt x="122427" y="220979"/>
                </a:lnTo>
                <a:lnTo>
                  <a:pt x="178308" y="350012"/>
                </a:lnTo>
                <a:lnTo>
                  <a:pt x="179654" y="353745"/>
                </a:lnTo>
                <a:lnTo>
                  <a:pt x="182537" y="355600"/>
                </a:lnTo>
                <a:lnTo>
                  <a:pt x="186944" y="355600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8" name="bg object 38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514731" y="5578920"/>
            <a:ext cx="99568" cy="77215"/>
          </a:xfrm>
          <a:prstGeom prst="rect">
            <a:avLst/>
          </a:prstGeom>
        </p:spPr>
      </p:pic>
      <p:sp>
        <p:nvSpPr>
          <p:cNvPr id="39" name="bg object 39"/>
          <p:cNvSpPr/>
          <p:nvPr/>
        </p:nvSpPr>
        <p:spPr>
          <a:xfrm>
            <a:off x="1737490" y="5503482"/>
            <a:ext cx="284480" cy="355600"/>
          </a:xfrm>
          <a:custGeom>
            <a:avLst/>
            <a:gdLst/>
            <a:ahLst/>
            <a:cxnLst/>
            <a:rect l="l" t="t" r="r" b="b"/>
            <a:pathLst>
              <a:path w="284480" h="355600">
                <a:moveTo>
                  <a:pt x="276351" y="0"/>
                </a:moveTo>
                <a:lnTo>
                  <a:pt x="7619" y="0"/>
                </a:lnTo>
                <a:lnTo>
                  <a:pt x="5245" y="0"/>
                </a:lnTo>
                <a:lnTo>
                  <a:pt x="3378" y="685"/>
                </a:lnTo>
                <a:lnTo>
                  <a:pt x="2031" y="2032"/>
                </a:lnTo>
                <a:lnTo>
                  <a:pt x="673" y="3390"/>
                </a:lnTo>
                <a:lnTo>
                  <a:pt x="0" y="5257"/>
                </a:lnTo>
                <a:lnTo>
                  <a:pt x="0" y="7620"/>
                </a:lnTo>
                <a:lnTo>
                  <a:pt x="0" y="74676"/>
                </a:lnTo>
                <a:lnTo>
                  <a:pt x="0" y="77038"/>
                </a:lnTo>
                <a:lnTo>
                  <a:pt x="673" y="78917"/>
                </a:lnTo>
                <a:lnTo>
                  <a:pt x="2031" y="80264"/>
                </a:lnTo>
                <a:lnTo>
                  <a:pt x="3378" y="81622"/>
                </a:lnTo>
                <a:lnTo>
                  <a:pt x="5245" y="82296"/>
                </a:lnTo>
                <a:lnTo>
                  <a:pt x="7619" y="82296"/>
                </a:lnTo>
                <a:lnTo>
                  <a:pt x="90423" y="82296"/>
                </a:lnTo>
                <a:lnTo>
                  <a:pt x="92113" y="82296"/>
                </a:lnTo>
                <a:lnTo>
                  <a:pt x="92963" y="83146"/>
                </a:lnTo>
                <a:lnTo>
                  <a:pt x="92963" y="84836"/>
                </a:lnTo>
                <a:lnTo>
                  <a:pt x="92963" y="347980"/>
                </a:lnTo>
                <a:lnTo>
                  <a:pt x="92963" y="350354"/>
                </a:lnTo>
                <a:lnTo>
                  <a:pt x="93637" y="352209"/>
                </a:lnTo>
                <a:lnTo>
                  <a:pt x="94995" y="353568"/>
                </a:lnTo>
                <a:lnTo>
                  <a:pt x="96342" y="354926"/>
                </a:lnTo>
                <a:lnTo>
                  <a:pt x="98209" y="355600"/>
                </a:lnTo>
                <a:lnTo>
                  <a:pt x="100583" y="355600"/>
                </a:lnTo>
                <a:lnTo>
                  <a:pt x="180847" y="355600"/>
                </a:lnTo>
                <a:lnTo>
                  <a:pt x="183222" y="355600"/>
                </a:lnTo>
                <a:lnTo>
                  <a:pt x="185077" y="354926"/>
                </a:lnTo>
                <a:lnTo>
                  <a:pt x="186435" y="353568"/>
                </a:lnTo>
                <a:lnTo>
                  <a:pt x="187782" y="352209"/>
                </a:lnTo>
                <a:lnTo>
                  <a:pt x="188467" y="350354"/>
                </a:lnTo>
                <a:lnTo>
                  <a:pt x="188467" y="347980"/>
                </a:lnTo>
                <a:lnTo>
                  <a:pt x="188467" y="84836"/>
                </a:lnTo>
                <a:lnTo>
                  <a:pt x="188467" y="83146"/>
                </a:lnTo>
                <a:lnTo>
                  <a:pt x="189306" y="82296"/>
                </a:lnTo>
                <a:lnTo>
                  <a:pt x="191007" y="82296"/>
                </a:lnTo>
                <a:lnTo>
                  <a:pt x="276351" y="82296"/>
                </a:lnTo>
                <a:lnTo>
                  <a:pt x="278714" y="82296"/>
                </a:lnTo>
                <a:lnTo>
                  <a:pt x="280581" y="81622"/>
                </a:lnTo>
                <a:lnTo>
                  <a:pt x="281939" y="80264"/>
                </a:lnTo>
                <a:lnTo>
                  <a:pt x="283286" y="78917"/>
                </a:lnTo>
                <a:lnTo>
                  <a:pt x="283971" y="77038"/>
                </a:lnTo>
                <a:lnTo>
                  <a:pt x="283971" y="74676"/>
                </a:lnTo>
                <a:lnTo>
                  <a:pt x="283971" y="7620"/>
                </a:lnTo>
                <a:lnTo>
                  <a:pt x="283971" y="5257"/>
                </a:lnTo>
                <a:lnTo>
                  <a:pt x="283286" y="3390"/>
                </a:lnTo>
                <a:lnTo>
                  <a:pt x="281939" y="2032"/>
                </a:lnTo>
                <a:lnTo>
                  <a:pt x="280581" y="685"/>
                </a:lnTo>
                <a:lnTo>
                  <a:pt x="278714" y="0"/>
                </a:lnTo>
                <a:lnTo>
                  <a:pt x="276351" y="0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0" name="bg object 40"/>
          <p:cNvSpPr/>
          <p:nvPr/>
        </p:nvSpPr>
        <p:spPr>
          <a:xfrm>
            <a:off x="2052946" y="5503481"/>
            <a:ext cx="306705" cy="354965"/>
          </a:xfrm>
          <a:custGeom>
            <a:avLst/>
            <a:gdLst/>
            <a:ahLst/>
            <a:cxnLst/>
            <a:rect l="l" t="t" r="r" b="b"/>
            <a:pathLst>
              <a:path w="306705" h="354964">
                <a:moveTo>
                  <a:pt x="112775" y="354584"/>
                </a:moveTo>
                <a:lnTo>
                  <a:pt x="192531" y="354584"/>
                </a:lnTo>
                <a:lnTo>
                  <a:pt x="194894" y="354584"/>
                </a:lnTo>
                <a:lnTo>
                  <a:pt x="196761" y="353910"/>
                </a:lnTo>
                <a:lnTo>
                  <a:pt x="198119" y="352552"/>
                </a:lnTo>
                <a:lnTo>
                  <a:pt x="199466" y="351193"/>
                </a:lnTo>
                <a:lnTo>
                  <a:pt x="200151" y="349338"/>
                </a:lnTo>
                <a:lnTo>
                  <a:pt x="200151" y="346964"/>
                </a:lnTo>
                <a:lnTo>
                  <a:pt x="200151" y="234708"/>
                </a:lnTo>
                <a:lnTo>
                  <a:pt x="200151" y="233349"/>
                </a:lnTo>
                <a:lnTo>
                  <a:pt x="200317" y="232333"/>
                </a:lnTo>
                <a:lnTo>
                  <a:pt x="200659" y="231648"/>
                </a:lnTo>
                <a:lnTo>
                  <a:pt x="305307" y="9144"/>
                </a:lnTo>
                <a:lnTo>
                  <a:pt x="306323" y="5080"/>
                </a:lnTo>
                <a:lnTo>
                  <a:pt x="306323" y="1701"/>
                </a:lnTo>
                <a:lnTo>
                  <a:pt x="304114" y="0"/>
                </a:lnTo>
                <a:lnTo>
                  <a:pt x="299719" y="0"/>
                </a:lnTo>
                <a:lnTo>
                  <a:pt x="211835" y="0"/>
                </a:lnTo>
                <a:lnTo>
                  <a:pt x="207429" y="0"/>
                </a:lnTo>
                <a:lnTo>
                  <a:pt x="204381" y="2032"/>
                </a:lnTo>
                <a:lnTo>
                  <a:pt x="202691" y="6108"/>
                </a:lnTo>
                <a:lnTo>
                  <a:pt x="154431" y="127508"/>
                </a:lnTo>
                <a:lnTo>
                  <a:pt x="153415" y="129882"/>
                </a:lnTo>
                <a:lnTo>
                  <a:pt x="152399" y="129882"/>
                </a:lnTo>
                <a:lnTo>
                  <a:pt x="151383" y="127508"/>
                </a:lnTo>
                <a:lnTo>
                  <a:pt x="103123" y="6108"/>
                </a:lnTo>
                <a:lnTo>
                  <a:pt x="101422" y="2032"/>
                </a:lnTo>
                <a:lnTo>
                  <a:pt x="98374" y="0"/>
                </a:lnTo>
                <a:lnTo>
                  <a:pt x="93979" y="0"/>
                </a:lnTo>
                <a:lnTo>
                  <a:pt x="6603" y="0"/>
                </a:lnTo>
                <a:lnTo>
                  <a:pt x="2197" y="0"/>
                </a:lnTo>
                <a:lnTo>
                  <a:pt x="0" y="1701"/>
                </a:lnTo>
                <a:lnTo>
                  <a:pt x="0" y="5080"/>
                </a:lnTo>
                <a:lnTo>
                  <a:pt x="1015" y="9144"/>
                </a:lnTo>
                <a:lnTo>
                  <a:pt x="104647" y="231648"/>
                </a:lnTo>
                <a:lnTo>
                  <a:pt x="105155" y="234708"/>
                </a:lnTo>
                <a:lnTo>
                  <a:pt x="105155" y="346964"/>
                </a:lnTo>
                <a:lnTo>
                  <a:pt x="105155" y="349338"/>
                </a:lnTo>
                <a:lnTo>
                  <a:pt x="105829" y="351193"/>
                </a:lnTo>
                <a:lnTo>
                  <a:pt x="107187" y="352552"/>
                </a:lnTo>
                <a:lnTo>
                  <a:pt x="108546" y="353910"/>
                </a:lnTo>
                <a:lnTo>
                  <a:pt x="110401" y="354584"/>
                </a:lnTo>
                <a:lnTo>
                  <a:pt x="112775" y="354584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1" name="bg object 41"/>
          <p:cNvSpPr/>
          <p:nvPr/>
        </p:nvSpPr>
        <p:spPr>
          <a:xfrm>
            <a:off x="432452" y="5960677"/>
            <a:ext cx="275590" cy="355600"/>
          </a:xfrm>
          <a:custGeom>
            <a:avLst/>
            <a:gdLst/>
            <a:ahLst/>
            <a:cxnLst/>
            <a:rect l="l" t="t" r="r" b="b"/>
            <a:pathLst>
              <a:path w="275590" h="355600">
                <a:moveTo>
                  <a:pt x="179831" y="7620"/>
                </a:moveTo>
                <a:lnTo>
                  <a:pt x="179831" y="132092"/>
                </a:lnTo>
                <a:lnTo>
                  <a:pt x="179831" y="133794"/>
                </a:lnTo>
                <a:lnTo>
                  <a:pt x="178981" y="134620"/>
                </a:lnTo>
                <a:lnTo>
                  <a:pt x="177291" y="134620"/>
                </a:lnTo>
                <a:lnTo>
                  <a:pt x="98043" y="134620"/>
                </a:lnTo>
                <a:lnTo>
                  <a:pt x="96342" y="134620"/>
                </a:lnTo>
                <a:lnTo>
                  <a:pt x="95503" y="133794"/>
                </a:lnTo>
                <a:lnTo>
                  <a:pt x="95503" y="132092"/>
                </a:lnTo>
                <a:lnTo>
                  <a:pt x="95503" y="7620"/>
                </a:lnTo>
                <a:lnTo>
                  <a:pt x="95503" y="5257"/>
                </a:lnTo>
                <a:lnTo>
                  <a:pt x="94818" y="3390"/>
                </a:lnTo>
                <a:lnTo>
                  <a:pt x="93471" y="2044"/>
                </a:lnTo>
                <a:lnTo>
                  <a:pt x="92113" y="685"/>
                </a:lnTo>
                <a:lnTo>
                  <a:pt x="90246" y="0"/>
                </a:lnTo>
                <a:lnTo>
                  <a:pt x="87883" y="0"/>
                </a:lnTo>
                <a:lnTo>
                  <a:pt x="7619" y="0"/>
                </a:lnTo>
                <a:lnTo>
                  <a:pt x="5245" y="0"/>
                </a:lnTo>
                <a:lnTo>
                  <a:pt x="3378" y="685"/>
                </a:lnTo>
                <a:lnTo>
                  <a:pt x="2031" y="2044"/>
                </a:lnTo>
                <a:lnTo>
                  <a:pt x="673" y="3390"/>
                </a:lnTo>
                <a:lnTo>
                  <a:pt x="0" y="5257"/>
                </a:lnTo>
                <a:lnTo>
                  <a:pt x="0" y="7620"/>
                </a:lnTo>
                <a:lnTo>
                  <a:pt x="0" y="347992"/>
                </a:lnTo>
                <a:lnTo>
                  <a:pt x="0" y="350354"/>
                </a:lnTo>
                <a:lnTo>
                  <a:pt x="673" y="352221"/>
                </a:lnTo>
                <a:lnTo>
                  <a:pt x="2031" y="353568"/>
                </a:lnTo>
                <a:lnTo>
                  <a:pt x="3378" y="354939"/>
                </a:lnTo>
                <a:lnTo>
                  <a:pt x="5245" y="355600"/>
                </a:lnTo>
                <a:lnTo>
                  <a:pt x="7619" y="355600"/>
                </a:lnTo>
                <a:lnTo>
                  <a:pt x="87883" y="355600"/>
                </a:lnTo>
                <a:lnTo>
                  <a:pt x="90246" y="355600"/>
                </a:lnTo>
                <a:lnTo>
                  <a:pt x="92113" y="354939"/>
                </a:lnTo>
                <a:lnTo>
                  <a:pt x="93471" y="353568"/>
                </a:lnTo>
                <a:lnTo>
                  <a:pt x="94818" y="352221"/>
                </a:lnTo>
                <a:lnTo>
                  <a:pt x="95503" y="350354"/>
                </a:lnTo>
                <a:lnTo>
                  <a:pt x="95503" y="347992"/>
                </a:lnTo>
                <a:lnTo>
                  <a:pt x="95503" y="218960"/>
                </a:lnTo>
                <a:lnTo>
                  <a:pt x="95503" y="217258"/>
                </a:lnTo>
                <a:lnTo>
                  <a:pt x="96342" y="216408"/>
                </a:lnTo>
                <a:lnTo>
                  <a:pt x="98043" y="216408"/>
                </a:lnTo>
                <a:lnTo>
                  <a:pt x="177291" y="216408"/>
                </a:lnTo>
                <a:lnTo>
                  <a:pt x="178981" y="216408"/>
                </a:lnTo>
                <a:lnTo>
                  <a:pt x="179831" y="217258"/>
                </a:lnTo>
                <a:lnTo>
                  <a:pt x="179831" y="218960"/>
                </a:lnTo>
                <a:lnTo>
                  <a:pt x="179831" y="347992"/>
                </a:lnTo>
                <a:lnTo>
                  <a:pt x="179831" y="350354"/>
                </a:lnTo>
                <a:lnTo>
                  <a:pt x="180505" y="352221"/>
                </a:lnTo>
                <a:lnTo>
                  <a:pt x="181863" y="353568"/>
                </a:lnTo>
                <a:lnTo>
                  <a:pt x="183210" y="354939"/>
                </a:lnTo>
                <a:lnTo>
                  <a:pt x="185077" y="355600"/>
                </a:lnTo>
                <a:lnTo>
                  <a:pt x="187451" y="355600"/>
                </a:lnTo>
                <a:lnTo>
                  <a:pt x="267716" y="355600"/>
                </a:lnTo>
                <a:lnTo>
                  <a:pt x="270078" y="355600"/>
                </a:lnTo>
                <a:lnTo>
                  <a:pt x="271945" y="354939"/>
                </a:lnTo>
                <a:lnTo>
                  <a:pt x="273303" y="353568"/>
                </a:lnTo>
                <a:lnTo>
                  <a:pt x="274650" y="352221"/>
                </a:lnTo>
                <a:lnTo>
                  <a:pt x="275335" y="350354"/>
                </a:lnTo>
                <a:lnTo>
                  <a:pt x="275335" y="347992"/>
                </a:lnTo>
                <a:lnTo>
                  <a:pt x="275335" y="7620"/>
                </a:lnTo>
                <a:lnTo>
                  <a:pt x="275335" y="5257"/>
                </a:lnTo>
                <a:lnTo>
                  <a:pt x="274650" y="3390"/>
                </a:lnTo>
                <a:lnTo>
                  <a:pt x="273303" y="2044"/>
                </a:lnTo>
                <a:lnTo>
                  <a:pt x="271945" y="685"/>
                </a:lnTo>
                <a:lnTo>
                  <a:pt x="270078" y="0"/>
                </a:lnTo>
                <a:lnTo>
                  <a:pt x="267716" y="0"/>
                </a:lnTo>
                <a:lnTo>
                  <a:pt x="187451" y="0"/>
                </a:lnTo>
                <a:lnTo>
                  <a:pt x="185077" y="0"/>
                </a:lnTo>
                <a:lnTo>
                  <a:pt x="183210" y="685"/>
                </a:lnTo>
                <a:lnTo>
                  <a:pt x="181863" y="2044"/>
                </a:lnTo>
                <a:lnTo>
                  <a:pt x="180505" y="3390"/>
                </a:lnTo>
                <a:lnTo>
                  <a:pt x="179831" y="5257"/>
                </a:lnTo>
                <a:lnTo>
                  <a:pt x="179831" y="7620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2" name="bg object 42"/>
          <p:cNvSpPr/>
          <p:nvPr/>
        </p:nvSpPr>
        <p:spPr>
          <a:xfrm>
            <a:off x="743162" y="5960682"/>
            <a:ext cx="341630" cy="355600"/>
          </a:xfrm>
          <a:custGeom>
            <a:avLst/>
            <a:gdLst/>
            <a:ahLst/>
            <a:cxnLst/>
            <a:rect l="l" t="t" r="r" b="b"/>
            <a:pathLst>
              <a:path w="341630" h="355600">
                <a:moveTo>
                  <a:pt x="247573" y="355600"/>
                </a:moveTo>
                <a:lnTo>
                  <a:pt x="334441" y="355600"/>
                </a:lnTo>
                <a:lnTo>
                  <a:pt x="339178" y="355600"/>
                </a:lnTo>
                <a:lnTo>
                  <a:pt x="341553" y="353745"/>
                </a:lnTo>
                <a:lnTo>
                  <a:pt x="341553" y="350012"/>
                </a:lnTo>
                <a:lnTo>
                  <a:pt x="341553" y="348665"/>
                </a:lnTo>
                <a:lnTo>
                  <a:pt x="341376" y="347649"/>
                </a:lnTo>
                <a:lnTo>
                  <a:pt x="341045" y="346964"/>
                </a:lnTo>
                <a:lnTo>
                  <a:pt x="233857" y="6096"/>
                </a:lnTo>
                <a:lnTo>
                  <a:pt x="232498" y="2032"/>
                </a:lnTo>
                <a:lnTo>
                  <a:pt x="229615" y="0"/>
                </a:lnTo>
                <a:lnTo>
                  <a:pt x="225221" y="0"/>
                </a:lnTo>
                <a:lnTo>
                  <a:pt x="117525" y="0"/>
                </a:lnTo>
                <a:lnTo>
                  <a:pt x="113131" y="0"/>
                </a:lnTo>
                <a:lnTo>
                  <a:pt x="110248" y="2032"/>
                </a:lnTo>
                <a:lnTo>
                  <a:pt x="108889" y="6096"/>
                </a:lnTo>
                <a:lnTo>
                  <a:pt x="1701" y="346964"/>
                </a:lnTo>
                <a:lnTo>
                  <a:pt x="0" y="352717"/>
                </a:lnTo>
                <a:lnTo>
                  <a:pt x="2209" y="355600"/>
                </a:lnTo>
                <a:lnTo>
                  <a:pt x="8305" y="355600"/>
                </a:lnTo>
                <a:lnTo>
                  <a:pt x="95173" y="355600"/>
                </a:lnTo>
                <a:lnTo>
                  <a:pt x="99923" y="355600"/>
                </a:lnTo>
                <a:lnTo>
                  <a:pt x="102793" y="353402"/>
                </a:lnTo>
                <a:lnTo>
                  <a:pt x="103809" y="348996"/>
                </a:lnTo>
                <a:lnTo>
                  <a:pt x="114985" y="309372"/>
                </a:lnTo>
                <a:lnTo>
                  <a:pt x="115658" y="308025"/>
                </a:lnTo>
                <a:lnTo>
                  <a:pt x="116509" y="307340"/>
                </a:lnTo>
                <a:lnTo>
                  <a:pt x="117525" y="307340"/>
                </a:lnTo>
                <a:lnTo>
                  <a:pt x="225221" y="307340"/>
                </a:lnTo>
                <a:lnTo>
                  <a:pt x="226237" y="307340"/>
                </a:lnTo>
                <a:lnTo>
                  <a:pt x="227076" y="308025"/>
                </a:lnTo>
                <a:lnTo>
                  <a:pt x="227761" y="309372"/>
                </a:lnTo>
                <a:lnTo>
                  <a:pt x="238937" y="348996"/>
                </a:lnTo>
                <a:lnTo>
                  <a:pt x="239953" y="353402"/>
                </a:lnTo>
                <a:lnTo>
                  <a:pt x="242824" y="355600"/>
                </a:lnTo>
                <a:lnTo>
                  <a:pt x="247573" y="355600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3" name="bg object 43"/>
          <p:cNvPicPr/>
          <p:nvPr/>
        </p:nvPicPr>
        <p:blipFill>
          <a:blip r:embed="rId17" cstate="print"/>
          <a:stretch>
            <a:fillRect/>
          </a:stretch>
        </p:blipFill>
        <p:spPr>
          <a:xfrm>
            <a:off x="873807" y="6070156"/>
            <a:ext cx="81280" cy="131063"/>
          </a:xfrm>
          <a:prstGeom prst="rect">
            <a:avLst/>
          </a:prstGeom>
        </p:spPr>
      </p:pic>
      <p:sp>
        <p:nvSpPr>
          <p:cNvPr id="44" name="bg object 44"/>
          <p:cNvSpPr/>
          <p:nvPr/>
        </p:nvSpPr>
        <p:spPr>
          <a:xfrm>
            <a:off x="1125862" y="5960682"/>
            <a:ext cx="279400" cy="355600"/>
          </a:xfrm>
          <a:custGeom>
            <a:avLst/>
            <a:gdLst/>
            <a:ahLst/>
            <a:cxnLst/>
            <a:rect l="l" t="t" r="r" b="b"/>
            <a:pathLst>
              <a:path w="279400" h="355600">
                <a:moveTo>
                  <a:pt x="186944" y="355600"/>
                </a:moveTo>
                <a:lnTo>
                  <a:pt x="272288" y="355600"/>
                </a:lnTo>
                <a:lnTo>
                  <a:pt x="274320" y="355600"/>
                </a:lnTo>
                <a:lnTo>
                  <a:pt x="276009" y="355092"/>
                </a:lnTo>
                <a:lnTo>
                  <a:pt x="277368" y="354076"/>
                </a:lnTo>
                <a:lnTo>
                  <a:pt x="278726" y="353060"/>
                </a:lnTo>
                <a:lnTo>
                  <a:pt x="279400" y="351701"/>
                </a:lnTo>
                <a:lnTo>
                  <a:pt x="279400" y="350012"/>
                </a:lnTo>
                <a:lnTo>
                  <a:pt x="279400" y="349681"/>
                </a:lnTo>
                <a:lnTo>
                  <a:pt x="279057" y="348488"/>
                </a:lnTo>
                <a:lnTo>
                  <a:pt x="278384" y="346456"/>
                </a:lnTo>
                <a:lnTo>
                  <a:pt x="213868" y="212344"/>
                </a:lnTo>
                <a:lnTo>
                  <a:pt x="213182" y="210654"/>
                </a:lnTo>
                <a:lnTo>
                  <a:pt x="213690" y="209473"/>
                </a:lnTo>
                <a:lnTo>
                  <a:pt x="215392" y="208787"/>
                </a:lnTo>
                <a:lnTo>
                  <a:pt x="229091" y="202106"/>
                </a:lnTo>
                <a:lnTo>
                  <a:pt x="260858" y="171958"/>
                </a:lnTo>
                <a:lnTo>
                  <a:pt x="276336" y="129524"/>
                </a:lnTo>
                <a:lnTo>
                  <a:pt x="277368" y="113284"/>
                </a:lnTo>
                <a:lnTo>
                  <a:pt x="276463" y="97010"/>
                </a:lnTo>
                <a:lnTo>
                  <a:pt x="262890" y="54102"/>
                </a:lnTo>
                <a:lnTo>
                  <a:pt x="234598" y="22053"/>
                </a:lnTo>
                <a:lnTo>
                  <a:pt x="193987" y="3559"/>
                </a:lnTo>
                <a:lnTo>
                  <a:pt x="161544" y="0"/>
                </a:lnTo>
                <a:lnTo>
                  <a:pt x="7619" y="0"/>
                </a:lnTo>
                <a:lnTo>
                  <a:pt x="5245" y="0"/>
                </a:lnTo>
                <a:lnTo>
                  <a:pt x="3378" y="685"/>
                </a:lnTo>
                <a:lnTo>
                  <a:pt x="2031" y="2032"/>
                </a:lnTo>
                <a:lnTo>
                  <a:pt x="673" y="3390"/>
                </a:lnTo>
                <a:lnTo>
                  <a:pt x="0" y="5257"/>
                </a:lnTo>
                <a:lnTo>
                  <a:pt x="0" y="7620"/>
                </a:lnTo>
                <a:lnTo>
                  <a:pt x="0" y="347980"/>
                </a:lnTo>
                <a:lnTo>
                  <a:pt x="0" y="350354"/>
                </a:lnTo>
                <a:lnTo>
                  <a:pt x="673" y="352209"/>
                </a:lnTo>
                <a:lnTo>
                  <a:pt x="2031" y="353568"/>
                </a:lnTo>
                <a:lnTo>
                  <a:pt x="3378" y="354926"/>
                </a:lnTo>
                <a:lnTo>
                  <a:pt x="5245" y="355600"/>
                </a:lnTo>
                <a:lnTo>
                  <a:pt x="7619" y="355600"/>
                </a:lnTo>
                <a:lnTo>
                  <a:pt x="87883" y="355600"/>
                </a:lnTo>
                <a:lnTo>
                  <a:pt x="90246" y="355600"/>
                </a:lnTo>
                <a:lnTo>
                  <a:pt x="92113" y="354926"/>
                </a:lnTo>
                <a:lnTo>
                  <a:pt x="93471" y="353568"/>
                </a:lnTo>
                <a:lnTo>
                  <a:pt x="94830" y="352209"/>
                </a:lnTo>
                <a:lnTo>
                  <a:pt x="95503" y="350354"/>
                </a:lnTo>
                <a:lnTo>
                  <a:pt x="95503" y="347980"/>
                </a:lnTo>
                <a:lnTo>
                  <a:pt x="95503" y="221487"/>
                </a:lnTo>
                <a:lnTo>
                  <a:pt x="95503" y="219798"/>
                </a:lnTo>
                <a:lnTo>
                  <a:pt x="96354" y="218948"/>
                </a:lnTo>
                <a:lnTo>
                  <a:pt x="98043" y="218948"/>
                </a:lnTo>
                <a:lnTo>
                  <a:pt x="119379" y="218948"/>
                </a:lnTo>
                <a:lnTo>
                  <a:pt x="120738" y="218948"/>
                </a:lnTo>
                <a:lnTo>
                  <a:pt x="121754" y="219633"/>
                </a:lnTo>
                <a:lnTo>
                  <a:pt x="122427" y="220979"/>
                </a:lnTo>
                <a:lnTo>
                  <a:pt x="178308" y="350012"/>
                </a:lnTo>
                <a:lnTo>
                  <a:pt x="179654" y="353745"/>
                </a:lnTo>
                <a:lnTo>
                  <a:pt x="182537" y="355600"/>
                </a:lnTo>
                <a:lnTo>
                  <a:pt x="186944" y="355600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45" name="bg object 45"/>
          <p:cNvPicPr/>
          <p:nvPr/>
        </p:nvPicPr>
        <p:blipFill>
          <a:blip r:embed="rId16" cstate="print"/>
          <a:stretch>
            <a:fillRect/>
          </a:stretch>
        </p:blipFill>
        <p:spPr>
          <a:xfrm>
            <a:off x="1215016" y="6036120"/>
            <a:ext cx="99568" cy="77215"/>
          </a:xfrm>
          <a:prstGeom prst="rect">
            <a:avLst/>
          </a:prstGeom>
        </p:spPr>
      </p:pic>
      <p:sp>
        <p:nvSpPr>
          <p:cNvPr id="46" name="bg object 46"/>
          <p:cNvSpPr/>
          <p:nvPr/>
        </p:nvSpPr>
        <p:spPr>
          <a:xfrm>
            <a:off x="1439801" y="5960682"/>
            <a:ext cx="306070" cy="355600"/>
          </a:xfrm>
          <a:custGeom>
            <a:avLst/>
            <a:gdLst/>
            <a:ahLst/>
            <a:cxnLst/>
            <a:rect l="l" t="t" r="r" b="b"/>
            <a:pathLst>
              <a:path w="306069" h="355600">
                <a:moveTo>
                  <a:pt x="109219" y="355600"/>
                </a:moveTo>
                <a:lnTo>
                  <a:pt x="195071" y="355600"/>
                </a:lnTo>
                <a:lnTo>
                  <a:pt x="197103" y="355600"/>
                </a:lnTo>
                <a:lnTo>
                  <a:pt x="198958" y="355015"/>
                </a:lnTo>
                <a:lnTo>
                  <a:pt x="200659" y="353822"/>
                </a:lnTo>
                <a:lnTo>
                  <a:pt x="202349" y="352640"/>
                </a:lnTo>
                <a:lnTo>
                  <a:pt x="203365" y="351028"/>
                </a:lnTo>
                <a:lnTo>
                  <a:pt x="203707" y="348996"/>
                </a:lnTo>
                <a:lnTo>
                  <a:pt x="304799" y="8635"/>
                </a:lnTo>
                <a:lnTo>
                  <a:pt x="305473" y="5930"/>
                </a:lnTo>
                <a:lnTo>
                  <a:pt x="305219" y="3810"/>
                </a:lnTo>
                <a:lnTo>
                  <a:pt x="304037" y="2285"/>
                </a:lnTo>
                <a:lnTo>
                  <a:pt x="302844" y="761"/>
                </a:lnTo>
                <a:lnTo>
                  <a:pt x="300901" y="0"/>
                </a:lnTo>
                <a:lnTo>
                  <a:pt x="298195" y="0"/>
                </a:lnTo>
                <a:lnTo>
                  <a:pt x="213359" y="0"/>
                </a:lnTo>
                <a:lnTo>
                  <a:pt x="208953" y="0"/>
                </a:lnTo>
                <a:lnTo>
                  <a:pt x="206247" y="2209"/>
                </a:lnTo>
                <a:lnTo>
                  <a:pt x="205231" y="6603"/>
                </a:lnTo>
                <a:lnTo>
                  <a:pt x="155955" y="220979"/>
                </a:lnTo>
                <a:lnTo>
                  <a:pt x="155613" y="222338"/>
                </a:lnTo>
                <a:lnTo>
                  <a:pt x="155105" y="223012"/>
                </a:lnTo>
                <a:lnTo>
                  <a:pt x="154431" y="223012"/>
                </a:lnTo>
                <a:lnTo>
                  <a:pt x="153746" y="223012"/>
                </a:lnTo>
                <a:lnTo>
                  <a:pt x="153238" y="222338"/>
                </a:lnTo>
                <a:lnTo>
                  <a:pt x="152907" y="220979"/>
                </a:lnTo>
                <a:lnTo>
                  <a:pt x="102107" y="6603"/>
                </a:lnTo>
                <a:lnTo>
                  <a:pt x="101091" y="2209"/>
                </a:lnTo>
                <a:lnTo>
                  <a:pt x="98374" y="0"/>
                </a:lnTo>
                <a:lnTo>
                  <a:pt x="93979" y="0"/>
                </a:lnTo>
                <a:lnTo>
                  <a:pt x="7111" y="0"/>
                </a:lnTo>
                <a:lnTo>
                  <a:pt x="2362" y="0"/>
                </a:lnTo>
                <a:lnTo>
                  <a:pt x="0" y="2032"/>
                </a:lnTo>
                <a:lnTo>
                  <a:pt x="0" y="6096"/>
                </a:lnTo>
                <a:lnTo>
                  <a:pt x="0" y="7111"/>
                </a:lnTo>
                <a:lnTo>
                  <a:pt x="165" y="7962"/>
                </a:lnTo>
                <a:lnTo>
                  <a:pt x="507" y="8635"/>
                </a:lnTo>
                <a:lnTo>
                  <a:pt x="100583" y="348996"/>
                </a:lnTo>
                <a:lnTo>
                  <a:pt x="100914" y="351028"/>
                </a:lnTo>
                <a:lnTo>
                  <a:pt x="101930" y="352640"/>
                </a:lnTo>
                <a:lnTo>
                  <a:pt x="103631" y="353822"/>
                </a:lnTo>
                <a:lnTo>
                  <a:pt x="105321" y="355015"/>
                </a:lnTo>
                <a:lnTo>
                  <a:pt x="107187" y="355600"/>
                </a:lnTo>
                <a:lnTo>
                  <a:pt x="109219" y="355600"/>
                </a:lnTo>
                <a:close/>
              </a:path>
            </a:pathLst>
          </a:custGeom>
          <a:ln w="126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7" name="bg object 47"/>
          <p:cNvSpPr/>
          <p:nvPr/>
        </p:nvSpPr>
        <p:spPr>
          <a:xfrm>
            <a:off x="1786257" y="5960680"/>
            <a:ext cx="257810" cy="355600"/>
          </a:xfrm>
          <a:custGeom>
            <a:avLst/>
            <a:gdLst/>
            <a:ahLst/>
            <a:cxnLst/>
            <a:rect l="l" t="t" r="r" b="b"/>
            <a:pathLst>
              <a:path w="257810" h="355600">
                <a:moveTo>
                  <a:pt x="257556" y="74167"/>
                </a:moveTo>
                <a:lnTo>
                  <a:pt x="257556" y="7619"/>
                </a:lnTo>
                <a:lnTo>
                  <a:pt x="257556" y="5257"/>
                </a:lnTo>
                <a:lnTo>
                  <a:pt x="256870" y="3390"/>
                </a:lnTo>
                <a:lnTo>
                  <a:pt x="255524" y="2031"/>
                </a:lnTo>
                <a:lnTo>
                  <a:pt x="254165" y="685"/>
                </a:lnTo>
                <a:lnTo>
                  <a:pt x="252298" y="0"/>
                </a:lnTo>
                <a:lnTo>
                  <a:pt x="249936" y="0"/>
                </a:lnTo>
                <a:lnTo>
                  <a:pt x="7620" y="0"/>
                </a:lnTo>
                <a:lnTo>
                  <a:pt x="5245" y="0"/>
                </a:lnTo>
                <a:lnTo>
                  <a:pt x="3378" y="685"/>
                </a:lnTo>
                <a:lnTo>
                  <a:pt x="2032" y="2031"/>
                </a:lnTo>
                <a:lnTo>
                  <a:pt x="673" y="3390"/>
                </a:lnTo>
                <a:lnTo>
                  <a:pt x="0" y="5257"/>
                </a:lnTo>
                <a:lnTo>
                  <a:pt x="0" y="7619"/>
                </a:lnTo>
                <a:lnTo>
                  <a:pt x="0" y="347992"/>
                </a:lnTo>
                <a:lnTo>
                  <a:pt x="0" y="350354"/>
                </a:lnTo>
                <a:lnTo>
                  <a:pt x="673" y="352221"/>
                </a:lnTo>
                <a:lnTo>
                  <a:pt x="2032" y="353567"/>
                </a:lnTo>
                <a:lnTo>
                  <a:pt x="3378" y="354926"/>
                </a:lnTo>
                <a:lnTo>
                  <a:pt x="5245" y="355599"/>
                </a:lnTo>
                <a:lnTo>
                  <a:pt x="7620" y="355599"/>
                </a:lnTo>
                <a:lnTo>
                  <a:pt x="249936" y="355599"/>
                </a:lnTo>
                <a:lnTo>
                  <a:pt x="252298" y="355599"/>
                </a:lnTo>
                <a:lnTo>
                  <a:pt x="254165" y="354926"/>
                </a:lnTo>
                <a:lnTo>
                  <a:pt x="255524" y="353567"/>
                </a:lnTo>
                <a:lnTo>
                  <a:pt x="256870" y="352221"/>
                </a:lnTo>
                <a:lnTo>
                  <a:pt x="257556" y="350354"/>
                </a:lnTo>
                <a:lnTo>
                  <a:pt x="257556" y="347992"/>
                </a:lnTo>
                <a:lnTo>
                  <a:pt x="257556" y="281431"/>
                </a:lnTo>
                <a:lnTo>
                  <a:pt x="257556" y="279069"/>
                </a:lnTo>
                <a:lnTo>
                  <a:pt x="256870" y="277202"/>
                </a:lnTo>
                <a:lnTo>
                  <a:pt x="255524" y="275843"/>
                </a:lnTo>
                <a:lnTo>
                  <a:pt x="254165" y="274485"/>
                </a:lnTo>
                <a:lnTo>
                  <a:pt x="252298" y="273811"/>
                </a:lnTo>
                <a:lnTo>
                  <a:pt x="249936" y="273811"/>
                </a:lnTo>
                <a:lnTo>
                  <a:pt x="98044" y="273811"/>
                </a:lnTo>
                <a:lnTo>
                  <a:pt x="96354" y="273811"/>
                </a:lnTo>
                <a:lnTo>
                  <a:pt x="95504" y="272973"/>
                </a:lnTo>
                <a:lnTo>
                  <a:pt x="95504" y="271284"/>
                </a:lnTo>
                <a:lnTo>
                  <a:pt x="95504" y="218439"/>
                </a:lnTo>
                <a:lnTo>
                  <a:pt x="95504" y="216750"/>
                </a:lnTo>
                <a:lnTo>
                  <a:pt x="96354" y="215899"/>
                </a:lnTo>
                <a:lnTo>
                  <a:pt x="98044" y="215899"/>
                </a:lnTo>
                <a:lnTo>
                  <a:pt x="192024" y="215899"/>
                </a:lnTo>
                <a:lnTo>
                  <a:pt x="194386" y="215899"/>
                </a:lnTo>
                <a:lnTo>
                  <a:pt x="196253" y="215226"/>
                </a:lnTo>
                <a:lnTo>
                  <a:pt x="197612" y="213867"/>
                </a:lnTo>
                <a:lnTo>
                  <a:pt x="198958" y="212521"/>
                </a:lnTo>
                <a:lnTo>
                  <a:pt x="199644" y="210654"/>
                </a:lnTo>
                <a:lnTo>
                  <a:pt x="199644" y="208292"/>
                </a:lnTo>
                <a:lnTo>
                  <a:pt x="199644" y="142239"/>
                </a:lnTo>
                <a:lnTo>
                  <a:pt x="199644" y="139877"/>
                </a:lnTo>
                <a:lnTo>
                  <a:pt x="198958" y="138010"/>
                </a:lnTo>
                <a:lnTo>
                  <a:pt x="197612" y="136651"/>
                </a:lnTo>
                <a:lnTo>
                  <a:pt x="196253" y="135293"/>
                </a:lnTo>
                <a:lnTo>
                  <a:pt x="194386" y="134619"/>
                </a:lnTo>
                <a:lnTo>
                  <a:pt x="192024" y="134619"/>
                </a:lnTo>
                <a:lnTo>
                  <a:pt x="98044" y="134619"/>
                </a:lnTo>
                <a:lnTo>
                  <a:pt x="96354" y="134619"/>
                </a:lnTo>
                <a:lnTo>
                  <a:pt x="95504" y="133781"/>
                </a:lnTo>
                <a:lnTo>
                  <a:pt x="95504" y="132092"/>
                </a:lnTo>
                <a:lnTo>
                  <a:pt x="95504" y="84327"/>
                </a:lnTo>
                <a:lnTo>
                  <a:pt x="95504" y="82638"/>
                </a:lnTo>
                <a:lnTo>
                  <a:pt x="96354" y="81800"/>
                </a:lnTo>
                <a:lnTo>
                  <a:pt x="98044" y="81800"/>
                </a:lnTo>
                <a:lnTo>
                  <a:pt x="249936" y="81800"/>
                </a:lnTo>
                <a:lnTo>
                  <a:pt x="252298" y="81800"/>
                </a:lnTo>
                <a:lnTo>
                  <a:pt x="254165" y="81114"/>
                </a:lnTo>
                <a:lnTo>
                  <a:pt x="255524" y="79755"/>
                </a:lnTo>
                <a:lnTo>
                  <a:pt x="256870" y="78409"/>
                </a:lnTo>
                <a:lnTo>
                  <a:pt x="257556" y="76542"/>
                </a:lnTo>
                <a:lnTo>
                  <a:pt x="257556" y="74167"/>
                </a:lnTo>
                <a:close/>
              </a:path>
            </a:pathLst>
          </a:custGeom>
          <a:ln w="126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8" name="bg object 48"/>
          <p:cNvSpPr/>
          <p:nvPr/>
        </p:nvSpPr>
        <p:spPr>
          <a:xfrm>
            <a:off x="2078864" y="5956610"/>
            <a:ext cx="279400" cy="363855"/>
          </a:xfrm>
          <a:custGeom>
            <a:avLst/>
            <a:gdLst/>
            <a:ahLst/>
            <a:cxnLst/>
            <a:rect l="l" t="t" r="r" b="b"/>
            <a:pathLst>
              <a:path w="279400" h="363854">
                <a:moveTo>
                  <a:pt x="141731" y="363740"/>
                </a:moveTo>
                <a:lnTo>
                  <a:pt x="180338" y="360437"/>
                </a:lnTo>
                <a:lnTo>
                  <a:pt x="228500" y="343215"/>
                </a:lnTo>
                <a:lnTo>
                  <a:pt x="262127" y="312674"/>
                </a:lnTo>
                <a:lnTo>
                  <a:pt x="278319" y="270434"/>
                </a:lnTo>
                <a:lnTo>
                  <a:pt x="279399" y="254000"/>
                </a:lnTo>
                <a:lnTo>
                  <a:pt x="278066" y="237131"/>
                </a:lnTo>
                <a:lnTo>
                  <a:pt x="258063" y="194322"/>
                </a:lnTo>
                <a:lnTo>
                  <a:pt x="220198" y="165935"/>
                </a:lnTo>
                <a:lnTo>
                  <a:pt x="190830" y="156069"/>
                </a:lnTo>
                <a:lnTo>
                  <a:pt x="180146" y="152847"/>
                </a:lnTo>
                <a:lnTo>
                  <a:pt x="172923" y="150612"/>
                </a:lnTo>
                <a:lnTo>
                  <a:pt x="169163" y="149364"/>
                </a:lnTo>
                <a:lnTo>
                  <a:pt x="155381" y="144997"/>
                </a:lnTo>
                <a:lnTo>
                  <a:pt x="115989" y="130492"/>
                </a:lnTo>
                <a:lnTo>
                  <a:pt x="104393" y="122174"/>
                </a:lnTo>
                <a:lnTo>
                  <a:pt x="99821" y="117944"/>
                </a:lnTo>
                <a:lnTo>
                  <a:pt x="97535" y="112776"/>
                </a:lnTo>
                <a:lnTo>
                  <a:pt x="97535" y="106692"/>
                </a:lnTo>
                <a:lnTo>
                  <a:pt x="97535" y="98894"/>
                </a:lnTo>
                <a:lnTo>
                  <a:pt x="132587" y="81800"/>
                </a:lnTo>
                <a:lnTo>
                  <a:pt x="143665" y="82578"/>
                </a:lnTo>
                <a:lnTo>
                  <a:pt x="179958" y="107392"/>
                </a:lnTo>
                <a:lnTo>
                  <a:pt x="183387" y="121932"/>
                </a:lnTo>
                <a:lnTo>
                  <a:pt x="183387" y="122440"/>
                </a:lnTo>
                <a:lnTo>
                  <a:pt x="183387" y="124815"/>
                </a:lnTo>
                <a:lnTo>
                  <a:pt x="184061" y="126669"/>
                </a:lnTo>
                <a:lnTo>
                  <a:pt x="185419" y="128016"/>
                </a:lnTo>
                <a:lnTo>
                  <a:pt x="186766" y="129387"/>
                </a:lnTo>
                <a:lnTo>
                  <a:pt x="188633" y="130060"/>
                </a:lnTo>
                <a:lnTo>
                  <a:pt x="191007" y="130060"/>
                </a:lnTo>
                <a:lnTo>
                  <a:pt x="269747" y="130060"/>
                </a:lnTo>
                <a:lnTo>
                  <a:pt x="272110" y="130060"/>
                </a:lnTo>
                <a:lnTo>
                  <a:pt x="273977" y="129387"/>
                </a:lnTo>
                <a:lnTo>
                  <a:pt x="275335" y="128016"/>
                </a:lnTo>
                <a:lnTo>
                  <a:pt x="276682" y="126669"/>
                </a:lnTo>
                <a:lnTo>
                  <a:pt x="277367" y="124815"/>
                </a:lnTo>
                <a:lnTo>
                  <a:pt x="277367" y="122440"/>
                </a:lnTo>
                <a:lnTo>
                  <a:pt x="277367" y="117868"/>
                </a:lnTo>
                <a:lnTo>
                  <a:pt x="266936" y="70341"/>
                </a:lnTo>
                <a:lnTo>
                  <a:pt x="236850" y="32524"/>
                </a:lnTo>
                <a:lnTo>
                  <a:pt x="191433" y="8293"/>
                </a:lnTo>
                <a:lnTo>
                  <a:pt x="136143" y="0"/>
                </a:lnTo>
                <a:lnTo>
                  <a:pt x="117803" y="827"/>
                </a:lnTo>
                <a:lnTo>
                  <a:pt x="68325" y="13208"/>
                </a:lnTo>
                <a:lnTo>
                  <a:pt x="30269" y="39464"/>
                </a:lnTo>
                <a:lnTo>
                  <a:pt x="7872" y="77549"/>
                </a:lnTo>
                <a:lnTo>
                  <a:pt x="3555" y="107708"/>
                </a:lnTo>
                <a:lnTo>
                  <a:pt x="5682" y="130408"/>
                </a:lnTo>
                <a:lnTo>
                  <a:pt x="22699" y="167241"/>
                </a:lnTo>
                <a:lnTo>
                  <a:pt x="55622" y="193437"/>
                </a:lnTo>
                <a:lnTo>
                  <a:pt x="97788" y="213754"/>
                </a:lnTo>
                <a:lnTo>
                  <a:pt x="136651" y="226072"/>
                </a:lnTo>
                <a:lnTo>
                  <a:pt x="149063" y="229978"/>
                </a:lnTo>
                <a:lnTo>
                  <a:pt x="183895" y="249110"/>
                </a:lnTo>
                <a:lnTo>
                  <a:pt x="183895" y="256552"/>
                </a:lnTo>
                <a:lnTo>
                  <a:pt x="183895" y="262978"/>
                </a:lnTo>
                <a:lnTo>
                  <a:pt x="148843" y="281952"/>
                </a:lnTo>
                <a:lnTo>
                  <a:pt x="137014" y="281269"/>
                </a:lnTo>
                <a:lnTo>
                  <a:pt x="97724" y="259284"/>
                </a:lnTo>
                <a:lnTo>
                  <a:pt x="93979" y="245884"/>
                </a:lnTo>
                <a:lnTo>
                  <a:pt x="93979" y="242824"/>
                </a:lnTo>
                <a:lnTo>
                  <a:pt x="93979" y="240461"/>
                </a:lnTo>
                <a:lnTo>
                  <a:pt x="93294" y="238594"/>
                </a:lnTo>
                <a:lnTo>
                  <a:pt x="91947" y="237248"/>
                </a:lnTo>
                <a:lnTo>
                  <a:pt x="90589" y="235902"/>
                </a:lnTo>
                <a:lnTo>
                  <a:pt x="88722" y="235216"/>
                </a:lnTo>
                <a:lnTo>
                  <a:pt x="86359" y="235216"/>
                </a:lnTo>
                <a:lnTo>
                  <a:pt x="7619" y="235216"/>
                </a:lnTo>
                <a:lnTo>
                  <a:pt x="5245" y="235216"/>
                </a:lnTo>
                <a:lnTo>
                  <a:pt x="3378" y="235902"/>
                </a:lnTo>
                <a:lnTo>
                  <a:pt x="2031" y="237248"/>
                </a:lnTo>
                <a:lnTo>
                  <a:pt x="673" y="238594"/>
                </a:lnTo>
                <a:lnTo>
                  <a:pt x="0" y="240461"/>
                </a:lnTo>
                <a:lnTo>
                  <a:pt x="0" y="242824"/>
                </a:lnTo>
                <a:lnTo>
                  <a:pt x="0" y="249948"/>
                </a:lnTo>
                <a:lnTo>
                  <a:pt x="9858" y="296424"/>
                </a:lnTo>
                <a:lnTo>
                  <a:pt x="38671" y="332816"/>
                </a:lnTo>
                <a:lnTo>
                  <a:pt x="83724" y="355880"/>
                </a:lnTo>
                <a:lnTo>
                  <a:pt x="121062" y="362868"/>
                </a:lnTo>
                <a:lnTo>
                  <a:pt x="141731" y="363740"/>
                </a:lnTo>
                <a:close/>
              </a:path>
            </a:pathLst>
          </a:custGeom>
          <a:ln w="12699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9" name="bg object 49"/>
          <p:cNvSpPr/>
          <p:nvPr/>
        </p:nvSpPr>
        <p:spPr>
          <a:xfrm>
            <a:off x="2391274" y="5960682"/>
            <a:ext cx="284480" cy="355600"/>
          </a:xfrm>
          <a:custGeom>
            <a:avLst/>
            <a:gdLst/>
            <a:ahLst/>
            <a:cxnLst/>
            <a:rect l="l" t="t" r="r" b="b"/>
            <a:pathLst>
              <a:path w="284480" h="355600">
                <a:moveTo>
                  <a:pt x="276351" y="0"/>
                </a:moveTo>
                <a:lnTo>
                  <a:pt x="7619" y="0"/>
                </a:lnTo>
                <a:lnTo>
                  <a:pt x="5245" y="0"/>
                </a:lnTo>
                <a:lnTo>
                  <a:pt x="3378" y="685"/>
                </a:lnTo>
                <a:lnTo>
                  <a:pt x="2031" y="2032"/>
                </a:lnTo>
                <a:lnTo>
                  <a:pt x="673" y="3390"/>
                </a:lnTo>
                <a:lnTo>
                  <a:pt x="0" y="5257"/>
                </a:lnTo>
                <a:lnTo>
                  <a:pt x="0" y="7620"/>
                </a:lnTo>
                <a:lnTo>
                  <a:pt x="0" y="74676"/>
                </a:lnTo>
                <a:lnTo>
                  <a:pt x="0" y="77038"/>
                </a:lnTo>
                <a:lnTo>
                  <a:pt x="673" y="78917"/>
                </a:lnTo>
                <a:lnTo>
                  <a:pt x="2031" y="80264"/>
                </a:lnTo>
                <a:lnTo>
                  <a:pt x="3378" y="81622"/>
                </a:lnTo>
                <a:lnTo>
                  <a:pt x="5245" y="82296"/>
                </a:lnTo>
                <a:lnTo>
                  <a:pt x="7619" y="82296"/>
                </a:lnTo>
                <a:lnTo>
                  <a:pt x="90423" y="82296"/>
                </a:lnTo>
                <a:lnTo>
                  <a:pt x="92113" y="82296"/>
                </a:lnTo>
                <a:lnTo>
                  <a:pt x="92963" y="83146"/>
                </a:lnTo>
                <a:lnTo>
                  <a:pt x="92963" y="84836"/>
                </a:lnTo>
                <a:lnTo>
                  <a:pt x="92963" y="347980"/>
                </a:lnTo>
                <a:lnTo>
                  <a:pt x="92963" y="350354"/>
                </a:lnTo>
                <a:lnTo>
                  <a:pt x="93637" y="352209"/>
                </a:lnTo>
                <a:lnTo>
                  <a:pt x="94995" y="353568"/>
                </a:lnTo>
                <a:lnTo>
                  <a:pt x="96342" y="354926"/>
                </a:lnTo>
                <a:lnTo>
                  <a:pt x="98209" y="355600"/>
                </a:lnTo>
                <a:lnTo>
                  <a:pt x="100583" y="355600"/>
                </a:lnTo>
                <a:lnTo>
                  <a:pt x="180847" y="355600"/>
                </a:lnTo>
                <a:lnTo>
                  <a:pt x="183222" y="355600"/>
                </a:lnTo>
                <a:lnTo>
                  <a:pt x="185077" y="354926"/>
                </a:lnTo>
                <a:lnTo>
                  <a:pt x="186435" y="353568"/>
                </a:lnTo>
                <a:lnTo>
                  <a:pt x="187782" y="352209"/>
                </a:lnTo>
                <a:lnTo>
                  <a:pt x="188467" y="350354"/>
                </a:lnTo>
                <a:lnTo>
                  <a:pt x="188467" y="347980"/>
                </a:lnTo>
                <a:lnTo>
                  <a:pt x="188467" y="84836"/>
                </a:lnTo>
                <a:lnTo>
                  <a:pt x="188467" y="83146"/>
                </a:lnTo>
                <a:lnTo>
                  <a:pt x="189306" y="82296"/>
                </a:lnTo>
                <a:lnTo>
                  <a:pt x="191007" y="82296"/>
                </a:lnTo>
                <a:lnTo>
                  <a:pt x="276351" y="82296"/>
                </a:lnTo>
                <a:lnTo>
                  <a:pt x="278714" y="82296"/>
                </a:lnTo>
                <a:lnTo>
                  <a:pt x="280581" y="81622"/>
                </a:lnTo>
                <a:lnTo>
                  <a:pt x="281939" y="80264"/>
                </a:lnTo>
                <a:lnTo>
                  <a:pt x="283286" y="78917"/>
                </a:lnTo>
                <a:lnTo>
                  <a:pt x="283971" y="77038"/>
                </a:lnTo>
                <a:lnTo>
                  <a:pt x="283971" y="74676"/>
                </a:lnTo>
                <a:lnTo>
                  <a:pt x="283971" y="7620"/>
                </a:lnTo>
                <a:lnTo>
                  <a:pt x="283971" y="5257"/>
                </a:lnTo>
                <a:lnTo>
                  <a:pt x="283286" y="3390"/>
                </a:lnTo>
                <a:lnTo>
                  <a:pt x="281939" y="2032"/>
                </a:lnTo>
                <a:lnTo>
                  <a:pt x="280581" y="685"/>
                </a:lnTo>
                <a:lnTo>
                  <a:pt x="278714" y="0"/>
                </a:lnTo>
                <a:lnTo>
                  <a:pt x="276351" y="0"/>
                </a:lnTo>
                <a:close/>
              </a:path>
            </a:pathLst>
          </a:custGeom>
          <a:ln w="12700">
            <a:solidFill>
              <a:srgbClr val="FFFFF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0" name="bg object 50"/>
          <p:cNvSpPr/>
          <p:nvPr/>
        </p:nvSpPr>
        <p:spPr>
          <a:xfrm>
            <a:off x="4286351" y="3170046"/>
            <a:ext cx="107314" cy="143510"/>
          </a:xfrm>
          <a:custGeom>
            <a:avLst/>
            <a:gdLst/>
            <a:ahLst/>
            <a:cxnLst/>
            <a:rect l="l" t="t" r="r" b="b"/>
            <a:pathLst>
              <a:path w="107314" h="143510">
                <a:moveTo>
                  <a:pt x="53225" y="1765"/>
                </a:moveTo>
                <a:lnTo>
                  <a:pt x="52984" y="1193"/>
                </a:lnTo>
                <a:lnTo>
                  <a:pt x="51460" y="0"/>
                </a:lnTo>
                <a:lnTo>
                  <a:pt x="26200" y="0"/>
                </a:lnTo>
                <a:lnTo>
                  <a:pt x="23825" y="203"/>
                </a:lnTo>
                <a:lnTo>
                  <a:pt x="596" y="11112"/>
                </a:lnTo>
                <a:lnTo>
                  <a:pt x="0" y="12065"/>
                </a:lnTo>
                <a:lnTo>
                  <a:pt x="596" y="32385"/>
                </a:lnTo>
                <a:lnTo>
                  <a:pt x="1206" y="33121"/>
                </a:lnTo>
                <a:lnTo>
                  <a:pt x="2425" y="33121"/>
                </a:lnTo>
                <a:lnTo>
                  <a:pt x="23901" y="27368"/>
                </a:lnTo>
                <a:lnTo>
                  <a:pt x="24574" y="28181"/>
                </a:lnTo>
                <a:lnTo>
                  <a:pt x="24574" y="140487"/>
                </a:lnTo>
                <a:lnTo>
                  <a:pt x="24815" y="141058"/>
                </a:lnTo>
                <a:lnTo>
                  <a:pt x="25768" y="142011"/>
                </a:lnTo>
                <a:lnTo>
                  <a:pt x="26339" y="142240"/>
                </a:lnTo>
                <a:lnTo>
                  <a:pt x="50800" y="142240"/>
                </a:lnTo>
                <a:lnTo>
                  <a:pt x="52044" y="142011"/>
                </a:lnTo>
                <a:lnTo>
                  <a:pt x="53225" y="140487"/>
                </a:lnTo>
                <a:lnTo>
                  <a:pt x="53225" y="1765"/>
                </a:lnTo>
                <a:close/>
              </a:path>
              <a:path w="107314" h="143510">
                <a:moveTo>
                  <a:pt x="107073" y="122262"/>
                </a:moveTo>
                <a:lnTo>
                  <a:pt x="105587" y="118389"/>
                </a:lnTo>
                <a:lnTo>
                  <a:pt x="99618" y="112433"/>
                </a:lnTo>
                <a:lnTo>
                  <a:pt x="95758" y="110947"/>
                </a:lnTo>
                <a:lnTo>
                  <a:pt x="86271" y="110947"/>
                </a:lnTo>
                <a:lnTo>
                  <a:pt x="82423" y="112433"/>
                </a:lnTo>
                <a:lnTo>
                  <a:pt x="76466" y="118389"/>
                </a:lnTo>
                <a:lnTo>
                  <a:pt x="74980" y="122262"/>
                </a:lnTo>
                <a:lnTo>
                  <a:pt x="74980" y="131597"/>
                </a:lnTo>
                <a:lnTo>
                  <a:pt x="76492" y="135432"/>
                </a:lnTo>
                <a:lnTo>
                  <a:pt x="79540" y="138480"/>
                </a:lnTo>
                <a:lnTo>
                  <a:pt x="82588" y="141528"/>
                </a:lnTo>
                <a:lnTo>
                  <a:pt x="86410" y="143052"/>
                </a:lnTo>
                <a:lnTo>
                  <a:pt x="95631" y="143052"/>
                </a:lnTo>
                <a:lnTo>
                  <a:pt x="99453" y="141528"/>
                </a:lnTo>
                <a:lnTo>
                  <a:pt x="105549" y="135432"/>
                </a:lnTo>
                <a:lnTo>
                  <a:pt x="107073" y="131597"/>
                </a:lnTo>
                <a:lnTo>
                  <a:pt x="107073" y="122262"/>
                </a:lnTo>
                <a:close/>
              </a:path>
            </a:pathLst>
          </a:custGeom>
          <a:solidFill>
            <a:srgbClr val="007EC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1" name="bg object 51"/>
          <p:cNvPicPr/>
          <p:nvPr/>
        </p:nvPicPr>
        <p:blipFill>
          <a:blip r:embed="rId18" cstate="print"/>
          <a:stretch>
            <a:fillRect/>
          </a:stretch>
        </p:blipFill>
        <p:spPr>
          <a:xfrm>
            <a:off x="4245504" y="3705755"/>
            <a:ext cx="147927" cy="144677"/>
          </a:xfrm>
          <a:prstGeom prst="rect">
            <a:avLst/>
          </a:prstGeom>
        </p:spPr>
      </p:pic>
      <p:pic>
        <p:nvPicPr>
          <p:cNvPr id="52" name="bg object 52"/>
          <p:cNvPicPr/>
          <p:nvPr/>
        </p:nvPicPr>
        <p:blipFill>
          <a:blip r:embed="rId19" cstate="print"/>
          <a:stretch>
            <a:fillRect/>
          </a:stretch>
        </p:blipFill>
        <p:spPr>
          <a:xfrm>
            <a:off x="4247950" y="4265756"/>
            <a:ext cx="94284" cy="143865"/>
          </a:xfrm>
          <a:prstGeom prst="rect">
            <a:avLst/>
          </a:prstGeom>
        </p:spPr>
      </p:pic>
      <p:sp>
        <p:nvSpPr>
          <p:cNvPr id="53" name="bg object 53"/>
          <p:cNvSpPr/>
          <p:nvPr/>
        </p:nvSpPr>
        <p:spPr>
          <a:xfrm>
            <a:off x="4361338" y="4376709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5" h="32385">
                <a:moveTo>
                  <a:pt x="20777" y="0"/>
                </a:moveTo>
                <a:lnTo>
                  <a:pt x="11290" y="0"/>
                </a:lnTo>
                <a:lnTo>
                  <a:pt x="7442" y="1485"/>
                </a:lnTo>
                <a:lnTo>
                  <a:pt x="1485" y="7454"/>
                </a:lnTo>
                <a:lnTo>
                  <a:pt x="0" y="11315"/>
                </a:lnTo>
                <a:lnTo>
                  <a:pt x="0" y="20662"/>
                </a:lnTo>
                <a:lnTo>
                  <a:pt x="1511" y="24485"/>
                </a:lnTo>
                <a:lnTo>
                  <a:pt x="4559" y="27533"/>
                </a:lnTo>
                <a:lnTo>
                  <a:pt x="7607" y="30581"/>
                </a:lnTo>
                <a:lnTo>
                  <a:pt x="11429" y="32105"/>
                </a:lnTo>
                <a:lnTo>
                  <a:pt x="20650" y="32105"/>
                </a:lnTo>
                <a:lnTo>
                  <a:pt x="24472" y="30581"/>
                </a:lnTo>
                <a:lnTo>
                  <a:pt x="30568" y="24485"/>
                </a:lnTo>
                <a:lnTo>
                  <a:pt x="32092" y="20662"/>
                </a:lnTo>
                <a:lnTo>
                  <a:pt x="32092" y="11315"/>
                </a:lnTo>
                <a:lnTo>
                  <a:pt x="30606" y="7454"/>
                </a:lnTo>
                <a:lnTo>
                  <a:pt x="24637" y="1485"/>
                </a:lnTo>
                <a:lnTo>
                  <a:pt x="20777" y="0"/>
                </a:lnTo>
                <a:close/>
              </a:path>
            </a:pathLst>
          </a:custGeom>
          <a:solidFill>
            <a:srgbClr val="007EC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4" name="bg object 54"/>
          <p:cNvPicPr/>
          <p:nvPr/>
        </p:nvPicPr>
        <p:blipFill>
          <a:blip r:embed="rId20" cstate="print"/>
          <a:stretch>
            <a:fillRect/>
          </a:stretch>
        </p:blipFill>
        <p:spPr>
          <a:xfrm>
            <a:off x="4234739" y="4801984"/>
            <a:ext cx="106679" cy="142239"/>
          </a:xfrm>
          <a:prstGeom prst="rect">
            <a:avLst/>
          </a:prstGeom>
        </p:spPr>
      </p:pic>
      <p:sp>
        <p:nvSpPr>
          <p:cNvPr id="55" name="bg object 55"/>
          <p:cNvSpPr/>
          <p:nvPr/>
        </p:nvSpPr>
        <p:spPr>
          <a:xfrm>
            <a:off x="4361338" y="4912936"/>
            <a:ext cx="32384" cy="32384"/>
          </a:xfrm>
          <a:custGeom>
            <a:avLst/>
            <a:gdLst/>
            <a:ahLst/>
            <a:cxnLst/>
            <a:rect l="l" t="t" r="r" b="b"/>
            <a:pathLst>
              <a:path w="32385" h="32385">
                <a:moveTo>
                  <a:pt x="20777" y="0"/>
                </a:moveTo>
                <a:lnTo>
                  <a:pt x="11290" y="0"/>
                </a:lnTo>
                <a:lnTo>
                  <a:pt x="7442" y="1485"/>
                </a:lnTo>
                <a:lnTo>
                  <a:pt x="1485" y="7454"/>
                </a:lnTo>
                <a:lnTo>
                  <a:pt x="0" y="11315"/>
                </a:lnTo>
                <a:lnTo>
                  <a:pt x="0" y="20662"/>
                </a:lnTo>
                <a:lnTo>
                  <a:pt x="1511" y="24485"/>
                </a:lnTo>
                <a:lnTo>
                  <a:pt x="4559" y="27533"/>
                </a:lnTo>
                <a:lnTo>
                  <a:pt x="7607" y="30581"/>
                </a:lnTo>
                <a:lnTo>
                  <a:pt x="11429" y="32105"/>
                </a:lnTo>
                <a:lnTo>
                  <a:pt x="20650" y="32105"/>
                </a:lnTo>
                <a:lnTo>
                  <a:pt x="24472" y="30581"/>
                </a:lnTo>
                <a:lnTo>
                  <a:pt x="30568" y="24485"/>
                </a:lnTo>
                <a:lnTo>
                  <a:pt x="32092" y="20662"/>
                </a:lnTo>
                <a:lnTo>
                  <a:pt x="32092" y="11315"/>
                </a:lnTo>
                <a:lnTo>
                  <a:pt x="30606" y="7454"/>
                </a:lnTo>
                <a:lnTo>
                  <a:pt x="24637" y="1485"/>
                </a:lnTo>
                <a:lnTo>
                  <a:pt x="20777" y="0"/>
                </a:lnTo>
                <a:close/>
              </a:path>
            </a:pathLst>
          </a:custGeom>
          <a:solidFill>
            <a:srgbClr val="007EC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56" name="bg object 56"/>
          <p:cNvPicPr/>
          <p:nvPr/>
        </p:nvPicPr>
        <p:blipFill>
          <a:blip r:embed="rId21" cstate="print"/>
          <a:stretch>
            <a:fillRect/>
          </a:stretch>
        </p:blipFill>
        <p:spPr>
          <a:xfrm>
            <a:off x="4250187" y="5358179"/>
            <a:ext cx="143244" cy="143662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7/9/2024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57844" y="2355694"/>
            <a:ext cx="3611879" cy="7721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900" b="1" i="0">
                <a:solidFill>
                  <a:schemeClr val="bg1"/>
                </a:solidFill>
                <a:latin typeface="Barlow Black"/>
                <a:cs typeface="Barlow Black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0669" y="4744326"/>
            <a:ext cx="6245859" cy="40608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7/9/2024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23.png"/><Relationship Id="rId7" Type="http://schemas.openxmlformats.org/officeDocument/2006/relationships/hyperlink" Target="https://fitnesspassport.com.au/info/" TargetMode="External"/><Relationship Id="rId2" Type="http://schemas.openxmlformats.org/officeDocument/2006/relationships/hyperlink" Target="https://www.moodfoodnutrition.com.a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fitnesspassport.com.au/winter-wellness-nutrition-and-fitness-tips-for-staying-strong-and-healthy/" TargetMode="External"/><Relationship Id="rId5" Type="http://schemas.openxmlformats.org/officeDocument/2006/relationships/hyperlink" Target="https://moodfoodnutrition.com.au/" TargetMode="External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57847" y="9373095"/>
            <a:ext cx="5252720" cy="1038225"/>
          </a:xfrm>
          <a:prstGeom prst="rect">
            <a:avLst/>
          </a:prstGeom>
        </p:spPr>
        <p:txBody>
          <a:bodyPr vert="horz" wrap="square" lIns="0" tIns="14604" rIns="0" bIns="0" rtlCol="0">
            <a:spAutoFit/>
          </a:bodyPr>
          <a:lstStyle/>
          <a:p>
            <a:pPr marL="12700" marR="5080">
              <a:lnSpc>
                <a:spcPct val="99000"/>
              </a:lnSpc>
              <a:spcBef>
                <a:spcPts val="114"/>
              </a:spcBef>
            </a:pP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Mood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Food</a:t>
            </a:r>
            <a:r>
              <a:rPr sz="13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has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an</a:t>
            </a:r>
            <a:r>
              <a:rPr sz="13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online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6-week</a:t>
            </a:r>
            <a:r>
              <a:rPr sz="13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program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full</a:t>
            </a:r>
            <a:r>
              <a:rPr sz="13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of</a:t>
            </a:r>
            <a:r>
              <a:rPr sz="13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videos,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recipes</a:t>
            </a:r>
            <a:r>
              <a:rPr sz="13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spc="-25" dirty="0">
                <a:solidFill>
                  <a:srgbClr val="FFFFFF"/>
                </a:solidFill>
                <a:latin typeface="Barlow Medium"/>
                <a:cs typeface="Barlow Medium"/>
              </a:rPr>
              <a:t>and</a:t>
            </a:r>
            <a:r>
              <a:rPr sz="1300" b="0" spc="50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meal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plans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teaching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you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how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to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enhance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your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gut</a:t>
            </a:r>
            <a:r>
              <a:rPr sz="13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and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mental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health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spc="-20" dirty="0">
                <a:solidFill>
                  <a:srgbClr val="FFFFFF"/>
                </a:solidFill>
                <a:latin typeface="Barlow Medium"/>
                <a:cs typeface="Barlow Medium"/>
              </a:rPr>
              <a:t>this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winter!</a:t>
            </a:r>
            <a:r>
              <a:rPr sz="1300" b="0" spc="-2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Mood</a:t>
            </a:r>
            <a:r>
              <a:rPr sz="13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Food</a:t>
            </a:r>
            <a:r>
              <a:rPr sz="1300" b="0" spc="-2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is</a:t>
            </a:r>
            <a:r>
              <a:rPr sz="13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exclusively</a:t>
            </a:r>
            <a:r>
              <a:rPr sz="1300" b="0" spc="-2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offering</a:t>
            </a:r>
            <a:r>
              <a:rPr sz="13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all</a:t>
            </a:r>
            <a:r>
              <a:rPr sz="1300" b="0" spc="-2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Fitness</a:t>
            </a:r>
            <a:r>
              <a:rPr sz="13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Passport</a:t>
            </a:r>
            <a:r>
              <a:rPr sz="1300" b="0" spc="-2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members</a:t>
            </a:r>
            <a:r>
              <a:rPr sz="13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spc="-50" dirty="0">
                <a:solidFill>
                  <a:srgbClr val="FFFFFF"/>
                </a:solidFill>
                <a:latin typeface="Barlow Medium"/>
                <a:cs typeface="Barlow Medium"/>
              </a:rPr>
              <a:t>a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huge</a:t>
            </a:r>
            <a:r>
              <a:rPr sz="13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50%</a:t>
            </a:r>
            <a:r>
              <a:rPr sz="13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off its</a:t>
            </a:r>
            <a:r>
              <a:rPr sz="13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6-week online</a:t>
            </a:r>
            <a:r>
              <a:rPr sz="13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program. Using</a:t>
            </a:r>
            <a:r>
              <a:rPr sz="13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the</a:t>
            </a:r>
            <a:r>
              <a:rPr sz="13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code</a:t>
            </a:r>
            <a:r>
              <a:rPr sz="1300" b="0" spc="-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500" b="1" spc="-20" dirty="0">
                <a:solidFill>
                  <a:srgbClr val="FFFFFF"/>
                </a:solidFill>
                <a:latin typeface="Barlow"/>
                <a:cs typeface="Barlow"/>
              </a:rPr>
              <a:t>FP50</a:t>
            </a:r>
            <a:endParaRPr sz="1500">
              <a:latin typeface="Barlow"/>
              <a:cs typeface="Barlow"/>
            </a:endParaRPr>
          </a:p>
          <a:p>
            <a:pPr marL="12700">
              <a:lnSpc>
                <a:spcPts val="1540"/>
              </a:lnSpc>
            </a:pP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Visit: </a:t>
            </a:r>
            <a:r>
              <a:rPr sz="1300" b="0" u="sng" spc="-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arlow Medium"/>
                <a:cs typeface="Barlow Medium"/>
                <a:hlinkClick r:id="rId2"/>
              </a:rPr>
              <a:t>moodfoodnutrition.com.au</a:t>
            </a:r>
            <a:endParaRPr sz="1300">
              <a:latin typeface="Barlow Medium"/>
              <a:cs typeface="Barlow Medium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pc="80" dirty="0"/>
              <a:t>WINNING</a:t>
            </a:r>
            <a:r>
              <a:rPr spc="195" dirty="0"/>
              <a:t> </a:t>
            </a:r>
            <a:r>
              <a:rPr spc="70" dirty="0"/>
              <a:t>AT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579078" y="3077046"/>
            <a:ext cx="3590290" cy="701675"/>
            <a:chOff x="579078" y="3077046"/>
            <a:chExt cx="3590290" cy="701675"/>
          </a:xfrm>
        </p:grpSpPr>
        <p:sp>
          <p:nvSpPr>
            <p:cNvPr id="5" name="object 5"/>
            <p:cNvSpPr/>
            <p:nvPr/>
          </p:nvSpPr>
          <p:spPr>
            <a:xfrm>
              <a:off x="591778" y="3089753"/>
              <a:ext cx="863600" cy="675640"/>
            </a:xfrm>
            <a:custGeom>
              <a:avLst/>
              <a:gdLst/>
              <a:ahLst/>
              <a:cxnLst/>
              <a:rect l="l" t="t" r="r" b="b"/>
              <a:pathLst>
                <a:path w="863600" h="675639">
                  <a:moveTo>
                    <a:pt x="208483" y="675640"/>
                  </a:moveTo>
                  <a:lnTo>
                    <a:pt x="352298" y="675640"/>
                  </a:lnTo>
                  <a:lnTo>
                    <a:pt x="360654" y="675640"/>
                  </a:lnTo>
                  <a:lnTo>
                    <a:pt x="365810" y="671144"/>
                  </a:lnTo>
                  <a:lnTo>
                    <a:pt x="367741" y="662127"/>
                  </a:lnTo>
                  <a:lnTo>
                    <a:pt x="428548" y="331063"/>
                  </a:lnTo>
                  <a:lnTo>
                    <a:pt x="429183" y="329133"/>
                  </a:lnTo>
                  <a:lnTo>
                    <a:pt x="430149" y="328168"/>
                  </a:lnTo>
                  <a:lnTo>
                    <a:pt x="431444" y="328168"/>
                  </a:lnTo>
                  <a:lnTo>
                    <a:pt x="432727" y="328168"/>
                  </a:lnTo>
                  <a:lnTo>
                    <a:pt x="433692" y="329133"/>
                  </a:lnTo>
                  <a:lnTo>
                    <a:pt x="434340" y="331063"/>
                  </a:lnTo>
                  <a:lnTo>
                    <a:pt x="503834" y="663092"/>
                  </a:lnTo>
                  <a:lnTo>
                    <a:pt x="505764" y="671461"/>
                  </a:lnTo>
                  <a:lnTo>
                    <a:pt x="511225" y="675640"/>
                  </a:lnTo>
                  <a:lnTo>
                    <a:pt x="520242" y="675640"/>
                  </a:lnTo>
                  <a:lnTo>
                    <a:pt x="674674" y="675640"/>
                  </a:lnTo>
                  <a:lnTo>
                    <a:pt x="683031" y="675640"/>
                  </a:lnTo>
                  <a:lnTo>
                    <a:pt x="688187" y="671461"/>
                  </a:lnTo>
                  <a:lnTo>
                    <a:pt x="690118" y="663092"/>
                  </a:lnTo>
                  <a:lnTo>
                    <a:pt x="861923" y="16408"/>
                  </a:lnTo>
                  <a:lnTo>
                    <a:pt x="863206" y="11264"/>
                  </a:lnTo>
                  <a:lnTo>
                    <a:pt x="862723" y="7239"/>
                  </a:lnTo>
                  <a:lnTo>
                    <a:pt x="860475" y="4343"/>
                  </a:lnTo>
                  <a:lnTo>
                    <a:pt x="858215" y="1447"/>
                  </a:lnTo>
                  <a:lnTo>
                    <a:pt x="854519" y="0"/>
                  </a:lnTo>
                  <a:lnTo>
                    <a:pt x="849376" y="0"/>
                  </a:lnTo>
                  <a:lnTo>
                    <a:pt x="684326" y="0"/>
                  </a:lnTo>
                  <a:lnTo>
                    <a:pt x="675957" y="0"/>
                  </a:lnTo>
                  <a:lnTo>
                    <a:pt x="670814" y="4191"/>
                  </a:lnTo>
                  <a:lnTo>
                    <a:pt x="668883" y="12547"/>
                  </a:lnTo>
                  <a:lnTo>
                    <a:pt x="596493" y="327202"/>
                  </a:lnTo>
                  <a:lnTo>
                    <a:pt x="595845" y="329780"/>
                  </a:lnTo>
                  <a:lnTo>
                    <a:pt x="594880" y="331063"/>
                  </a:lnTo>
                  <a:lnTo>
                    <a:pt x="593598" y="331063"/>
                  </a:lnTo>
                  <a:lnTo>
                    <a:pt x="592302" y="331063"/>
                  </a:lnTo>
                  <a:lnTo>
                    <a:pt x="591337" y="329780"/>
                  </a:lnTo>
                  <a:lnTo>
                    <a:pt x="590702" y="327202"/>
                  </a:lnTo>
                  <a:lnTo>
                    <a:pt x="518312" y="12547"/>
                  </a:lnTo>
                  <a:lnTo>
                    <a:pt x="516382" y="4191"/>
                  </a:lnTo>
                  <a:lnTo>
                    <a:pt x="511225" y="0"/>
                  </a:lnTo>
                  <a:lnTo>
                    <a:pt x="502869" y="0"/>
                  </a:lnTo>
                  <a:lnTo>
                    <a:pt x="361950" y="0"/>
                  </a:lnTo>
                  <a:lnTo>
                    <a:pt x="352933" y="0"/>
                  </a:lnTo>
                  <a:lnTo>
                    <a:pt x="347472" y="4191"/>
                  </a:lnTo>
                  <a:lnTo>
                    <a:pt x="345541" y="12547"/>
                  </a:lnTo>
                  <a:lnTo>
                    <a:pt x="280873" y="327202"/>
                  </a:lnTo>
                  <a:lnTo>
                    <a:pt x="280225" y="329780"/>
                  </a:lnTo>
                  <a:lnTo>
                    <a:pt x="279260" y="330911"/>
                  </a:lnTo>
                  <a:lnTo>
                    <a:pt x="277977" y="330581"/>
                  </a:lnTo>
                  <a:lnTo>
                    <a:pt x="276682" y="330263"/>
                  </a:lnTo>
                  <a:lnTo>
                    <a:pt x="275717" y="329133"/>
                  </a:lnTo>
                  <a:lnTo>
                    <a:pt x="275082" y="327202"/>
                  </a:lnTo>
                  <a:lnTo>
                    <a:pt x="193040" y="12547"/>
                  </a:lnTo>
                  <a:lnTo>
                    <a:pt x="191109" y="4191"/>
                  </a:lnTo>
                  <a:lnTo>
                    <a:pt x="185953" y="0"/>
                  </a:lnTo>
                  <a:lnTo>
                    <a:pt x="177596" y="0"/>
                  </a:lnTo>
                  <a:lnTo>
                    <a:pt x="13512" y="0"/>
                  </a:lnTo>
                  <a:lnTo>
                    <a:pt x="4495" y="0"/>
                  </a:lnTo>
                  <a:lnTo>
                    <a:pt x="0" y="3860"/>
                  </a:lnTo>
                  <a:lnTo>
                    <a:pt x="0" y="11582"/>
                  </a:lnTo>
                  <a:lnTo>
                    <a:pt x="0" y="13512"/>
                  </a:lnTo>
                  <a:lnTo>
                    <a:pt x="317" y="15125"/>
                  </a:lnTo>
                  <a:lnTo>
                    <a:pt x="965" y="16408"/>
                  </a:lnTo>
                  <a:lnTo>
                    <a:pt x="192074" y="663092"/>
                  </a:lnTo>
                  <a:lnTo>
                    <a:pt x="192709" y="666953"/>
                  </a:lnTo>
                  <a:lnTo>
                    <a:pt x="194640" y="670013"/>
                  </a:lnTo>
                  <a:lnTo>
                    <a:pt x="197866" y="672261"/>
                  </a:lnTo>
                  <a:lnTo>
                    <a:pt x="201079" y="674522"/>
                  </a:lnTo>
                  <a:lnTo>
                    <a:pt x="204622" y="675640"/>
                  </a:lnTo>
                  <a:lnTo>
                    <a:pt x="208483" y="675640"/>
                  </a:lnTo>
                  <a:close/>
                </a:path>
              </a:pathLst>
            </a:custGeom>
            <a:ln w="25399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1531882" y="3089753"/>
              <a:ext cx="181610" cy="675640"/>
            </a:xfrm>
            <a:custGeom>
              <a:avLst/>
              <a:gdLst/>
              <a:ahLst/>
              <a:cxnLst/>
              <a:rect l="l" t="t" r="r" b="b"/>
              <a:pathLst>
                <a:path w="181610" h="675639">
                  <a:moveTo>
                    <a:pt x="14478" y="675640"/>
                  </a:moveTo>
                  <a:lnTo>
                    <a:pt x="166979" y="675640"/>
                  </a:lnTo>
                  <a:lnTo>
                    <a:pt x="171475" y="675640"/>
                  </a:lnTo>
                  <a:lnTo>
                    <a:pt x="175018" y="674357"/>
                  </a:lnTo>
                  <a:lnTo>
                    <a:pt x="177596" y="671779"/>
                  </a:lnTo>
                  <a:lnTo>
                    <a:pt x="180162" y="669213"/>
                  </a:lnTo>
                  <a:lnTo>
                    <a:pt x="181457" y="665670"/>
                  </a:lnTo>
                  <a:lnTo>
                    <a:pt x="181457" y="661162"/>
                  </a:lnTo>
                  <a:lnTo>
                    <a:pt x="181457" y="14478"/>
                  </a:lnTo>
                  <a:lnTo>
                    <a:pt x="181457" y="9982"/>
                  </a:lnTo>
                  <a:lnTo>
                    <a:pt x="180162" y="6438"/>
                  </a:lnTo>
                  <a:lnTo>
                    <a:pt x="177596" y="3860"/>
                  </a:lnTo>
                  <a:lnTo>
                    <a:pt x="175018" y="1295"/>
                  </a:lnTo>
                  <a:lnTo>
                    <a:pt x="171475" y="0"/>
                  </a:lnTo>
                  <a:lnTo>
                    <a:pt x="166979" y="0"/>
                  </a:lnTo>
                  <a:lnTo>
                    <a:pt x="14478" y="0"/>
                  </a:lnTo>
                  <a:lnTo>
                    <a:pt x="9969" y="0"/>
                  </a:lnTo>
                  <a:lnTo>
                    <a:pt x="6426" y="1295"/>
                  </a:lnTo>
                  <a:lnTo>
                    <a:pt x="3860" y="3860"/>
                  </a:lnTo>
                  <a:lnTo>
                    <a:pt x="1282" y="6438"/>
                  </a:lnTo>
                  <a:lnTo>
                    <a:pt x="0" y="9982"/>
                  </a:lnTo>
                  <a:lnTo>
                    <a:pt x="0" y="14478"/>
                  </a:lnTo>
                  <a:lnTo>
                    <a:pt x="0" y="661162"/>
                  </a:lnTo>
                  <a:lnTo>
                    <a:pt x="0" y="665670"/>
                  </a:lnTo>
                  <a:lnTo>
                    <a:pt x="1282" y="669213"/>
                  </a:lnTo>
                  <a:lnTo>
                    <a:pt x="3860" y="671779"/>
                  </a:lnTo>
                  <a:lnTo>
                    <a:pt x="6426" y="674357"/>
                  </a:lnTo>
                  <a:lnTo>
                    <a:pt x="9969" y="675640"/>
                  </a:lnTo>
                  <a:lnTo>
                    <a:pt x="14478" y="675640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" name="object 7"/>
            <p:cNvSpPr/>
            <p:nvPr/>
          </p:nvSpPr>
          <p:spPr>
            <a:xfrm>
              <a:off x="1807919" y="3089746"/>
              <a:ext cx="560070" cy="676275"/>
            </a:xfrm>
            <a:custGeom>
              <a:avLst/>
              <a:gdLst/>
              <a:ahLst/>
              <a:cxnLst/>
              <a:rect l="l" t="t" r="r" b="b"/>
              <a:pathLst>
                <a:path w="560069" h="676275">
                  <a:moveTo>
                    <a:pt x="378358" y="14490"/>
                  </a:moveTo>
                  <a:lnTo>
                    <a:pt x="379323" y="335902"/>
                  </a:lnTo>
                  <a:lnTo>
                    <a:pt x="379323" y="338480"/>
                  </a:lnTo>
                  <a:lnTo>
                    <a:pt x="378675" y="339928"/>
                  </a:lnTo>
                  <a:lnTo>
                    <a:pt x="377393" y="340232"/>
                  </a:lnTo>
                  <a:lnTo>
                    <a:pt x="376097" y="340575"/>
                  </a:lnTo>
                  <a:lnTo>
                    <a:pt x="374815" y="339750"/>
                  </a:lnTo>
                  <a:lnTo>
                    <a:pt x="373532" y="337832"/>
                  </a:lnTo>
                  <a:lnTo>
                    <a:pt x="177596" y="9651"/>
                  </a:lnTo>
                  <a:lnTo>
                    <a:pt x="173736" y="3225"/>
                  </a:lnTo>
                  <a:lnTo>
                    <a:pt x="167944" y="0"/>
                  </a:lnTo>
                  <a:lnTo>
                    <a:pt x="160223" y="0"/>
                  </a:lnTo>
                  <a:lnTo>
                    <a:pt x="14478" y="0"/>
                  </a:lnTo>
                  <a:lnTo>
                    <a:pt x="9969" y="0"/>
                  </a:lnTo>
                  <a:lnTo>
                    <a:pt x="6426" y="1308"/>
                  </a:lnTo>
                  <a:lnTo>
                    <a:pt x="3860" y="3860"/>
                  </a:lnTo>
                  <a:lnTo>
                    <a:pt x="1282" y="6438"/>
                  </a:lnTo>
                  <a:lnTo>
                    <a:pt x="0" y="9994"/>
                  </a:lnTo>
                  <a:lnTo>
                    <a:pt x="0" y="14490"/>
                  </a:lnTo>
                  <a:lnTo>
                    <a:pt x="0" y="661174"/>
                  </a:lnTo>
                  <a:lnTo>
                    <a:pt x="0" y="665670"/>
                  </a:lnTo>
                  <a:lnTo>
                    <a:pt x="1282" y="669226"/>
                  </a:lnTo>
                  <a:lnTo>
                    <a:pt x="3860" y="671791"/>
                  </a:lnTo>
                  <a:lnTo>
                    <a:pt x="6426" y="674369"/>
                  </a:lnTo>
                  <a:lnTo>
                    <a:pt x="9969" y="675652"/>
                  </a:lnTo>
                  <a:lnTo>
                    <a:pt x="14478" y="675652"/>
                  </a:lnTo>
                  <a:lnTo>
                    <a:pt x="166979" y="675652"/>
                  </a:lnTo>
                  <a:lnTo>
                    <a:pt x="171475" y="675652"/>
                  </a:lnTo>
                  <a:lnTo>
                    <a:pt x="175018" y="674369"/>
                  </a:lnTo>
                  <a:lnTo>
                    <a:pt x="177596" y="671791"/>
                  </a:lnTo>
                  <a:lnTo>
                    <a:pt x="180162" y="669226"/>
                  </a:lnTo>
                  <a:lnTo>
                    <a:pt x="181457" y="665670"/>
                  </a:lnTo>
                  <a:lnTo>
                    <a:pt x="181457" y="661174"/>
                  </a:lnTo>
                  <a:lnTo>
                    <a:pt x="179527" y="339750"/>
                  </a:lnTo>
                  <a:lnTo>
                    <a:pt x="179527" y="337197"/>
                  </a:lnTo>
                  <a:lnTo>
                    <a:pt x="180162" y="335749"/>
                  </a:lnTo>
                  <a:lnTo>
                    <a:pt x="181457" y="335419"/>
                  </a:lnTo>
                  <a:lnTo>
                    <a:pt x="182740" y="335102"/>
                  </a:lnTo>
                  <a:lnTo>
                    <a:pt x="184023" y="335902"/>
                  </a:lnTo>
                  <a:lnTo>
                    <a:pt x="185318" y="337832"/>
                  </a:lnTo>
                  <a:lnTo>
                    <a:pt x="382219" y="666000"/>
                  </a:lnTo>
                  <a:lnTo>
                    <a:pt x="386080" y="672439"/>
                  </a:lnTo>
                  <a:lnTo>
                    <a:pt x="391871" y="675652"/>
                  </a:lnTo>
                  <a:lnTo>
                    <a:pt x="399592" y="675652"/>
                  </a:lnTo>
                  <a:lnTo>
                    <a:pt x="545338" y="675652"/>
                  </a:lnTo>
                  <a:lnTo>
                    <a:pt x="549833" y="675652"/>
                  </a:lnTo>
                  <a:lnTo>
                    <a:pt x="553377" y="674369"/>
                  </a:lnTo>
                  <a:lnTo>
                    <a:pt x="555955" y="671791"/>
                  </a:lnTo>
                  <a:lnTo>
                    <a:pt x="558520" y="669226"/>
                  </a:lnTo>
                  <a:lnTo>
                    <a:pt x="559816" y="665670"/>
                  </a:lnTo>
                  <a:lnTo>
                    <a:pt x="559816" y="661174"/>
                  </a:lnTo>
                  <a:lnTo>
                    <a:pt x="559816" y="14490"/>
                  </a:lnTo>
                  <a:lnTo>
                    <a:pt x="559816" y="9994"/>
                  </a:lnTo>
                  <a:lnTo>
                    <a:pt x="558520" y="6438"/>
                  </a:lnTo>
                  <a:lnTo>
                    <a:pt x="555955" y="3860"/>
                  </a:lnTo>
                  <a:lnTo>
                    <a:pt x="553377" y="1308"/>
                  </a:lnTo>
                  <a:lnTo>
                    <a:pt x="549833" y="0"/>
                  </a:lnTo>
                  <a:lnTo>
                    <a:pt x="545338" y="0"/>
                  </a:lnTo>
                  <a:lnTo>
                    <a:pt x="392836" y="0"/>
                  </a:lnTo>
                  <a:lnTo>
                    <a:pt x="388327" y="0"/>
                  </a:lnTo>
                  <a:lnTo>
                    <a:pt x="384784" y="1308"/>
                  </a:lnTo>
                  <a:lnTo>
                    <a:pt x="382219" y="3860"/>
                  </a:lnTo>
                  <a:lnTo>
                    <a:pt x="379641" y="6438"/>
                  </a:lnTo>
                  <a:lnTo>
                    <a:pt x="378358" y="9994"/>
                  </a:lnTo>
                  <a:lnTo>
                    <a:pt x="378358" y="14490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2442043" y="3089751"/>
              <a:ext cx="539750" cy="675640"/>
            </a:xfrm>
            <a:custGeom>
              <a:avLst/>
              <a:gdLst/>
              <a:ahLst/>
              <a:cxnLst/>
              <a:rect l="l" t="t" r="r" b="b"/>
              <a:pathLst>
                <a:path w="539750" h="675639">
                  <a:moveTo>
                    <a:pt x="525068" y="0"/>
                  </a:moveTo>
                  <a:lnTo>
                    <a:pt x="14477" y="0"/>
                  </a:lnTo>
                  <a:lnTo>
                    <a:pt x="9969" y="0"/>
                  </a:lnTo>
                  <a:lnTo>
                    <a:pt x="6426" y="1308"/>
                  </a:lnTo>
                  <a:lnTo>
                    <a:pt x="3860" y="3860"/>
                  </a:lnTo>
                  <a:lnTo>
                    <a:pt x="1282" y="6438"/>
                  </a:lnTo>
                  <a:lnTo>
                    <a:pt x="0" y="9982"/>
                  </a:lnTo>
                  <a:lnTo>
                    <a:pt x="0" y="14490"/>
                  </a:lnTo>
                  <a:lnTo>
                    <a:pt x="0" y="141884"/>
                  </a:lnTo>
                  <a:lnTo>
                    <a:pt x="0" y="146392"/>
                  </a:lnTo>
                  <a:lnTo>
                    <a:pt x="1282" y="149948"/>
                  </a:lnTo>
                  <a:lnTo>
                    <a:pt x="3860" y="152501"/>
                  </a:lnTo>
                  <a:lnTo>
                    <a:pt x="6426" y="155079"/>
                  </a:lnTo>
                  <a:lnTo>
                    <a:pt x="9969" y="156375"/>
                  </a:lnTo>
                  <a:lnTo>
                    <a:pt x="14477" y="156375"/>
                  </a:lnTo>
                  <a:lnTo>
                    <a:pt x="171805" y="156375"/>
                  </a:lnTo>
                  <a:lnTo>
                    <a:pt x="175018" y="156375"/>
                  </a:lnTo>
                  <a:lnTo>
                    <a:pt x="176631" y="157975"/>
                  </a:lnTo>
                  <a:lnTo>
                    <a:pt x="176631" y="161188"/>
                  </a:lnTo>
                  <a:lnTo>
                    <a:pt x="176631" y="661174"/>
                  </a:lnTo>
                  <a:lnTo>
                    <a:pt x="176631" y="665670"/>
                  </a:lnTo>
                  <a:lnTo>
                    <a:pt x="177914" y="669213"/>
                  </a:lnTo>
                  <a:lnTo>
                    <a:pt x="180492" y="671779"/>
                  </a:lnTo>
                  <a:lnTo>
                    <a:pt x="183057" y="674370"/>
                  </a:lnTo>
                  <a:lnTo>
                    <a:pt x="186601" y="675640"/>
                  </a:lnTo>
                  <a:lnTo>
                    <a:pt x="191109" y="675640"/>
                  </a:lnTo>
                  <a:lnTo>
                    <a:pt x="343611" y="675640"/>
                  </a:lnTo>
                  <a:lnTo>
                    <a:pt x="348106" y="675640"/>
                  </a:lnTo>
                  <a:lnTo>
                    <a:pt x="351650" y="674370"/>
                  </a:lnTo>
                  <a:lnTo>
                    <a:pt x="354228" y="671779"/>
                  </a:lnTo>
                  <a:lnTo>
                    <a:pt x="356793" y="669213"/>
                  </a:lnTo>
                  <a:lnTo>
                    <a:pt x="358089" y="665670"/>
                  </a:lnTo>
                  <a:lnTo>
                    <a:pt x="358089" y="661174"/>
                  </a:lnTo>
                  <a:lnTo>
                    <a:pt x="358089" y="161188"/>
                  </a:lnTo>
                  <a:lnTo>
                    <a:pt x="358089" y="157975"/>
                  </a:lnTo>
                  <a:lnTo>
                    <a:pt x="359689" y="156375"/>
                  </a:lnTo>
                  <a:lnTo>
                    <a:pt x="362915" y="156375"/>
                  </a:lnTo>
                  <a:lnTo>
                    <a:pt x="525068" y="156375"/>
                  </a:lnTo>
                  <a:lnTo>
                    <a:pt x="529564" y="156375"/>
                  </a:lnTo>
                  <a:lnTo>
                    <a:pt x="533107" y="155079"/>
                  </a:lnTo>
                  <a:lnTo>
                    <a:pt x="535685" y="152501"/>
                  </a:lnTo>
                  <a:lnTo>
                    <a:pt x="538251" y="149948"/>
                  </a:lnTo>
                  <a:lnTo>
                    <a:pt x="539546" y="146392"/>
                  </a:lnTo>
                  <a:lnTo>
                    <a:pt x="539546" y="141884"/>
                  </a:lnTo>
                  <a:lnTo>
                    <a:pt x="539546" y="14490"/>
                  </a:lnTo>
                  <a:lnTo>
                    <a:pt x="539546" y="9982"/>
                  </a:lnTo>
                  <a:lnTo>
                    <a:pt x="538251" y="6438"/>
                  </a:lnTo>
                  <a:lnTo>
                    <a:pt x="535685" y="3860"/>
                  </a:lnTo>
                  <a:lnTo>
                    <a:pt x="533107" y="1308"/>
                  </a:lnTo>
                  <a:lnTo>
                    <a:pt x="529564" y="0"/>
                  </a:lnTo>
                  <a:lnTo>
                    <a:pt x="525068" y="0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3055903" y="3089746"/>
              <a:ext cx="489584" cy="676275"/>
            </a:xfrm>
            <a:custGeom>
              <a:avLst/>
              <a:gdLst/>
              <a:ahLst/>
              <a:cxnLst/>
              <a:rect l="l" t="t" r="r" b="b"/>
              <a:pathLst>
                <a:path w="489585" h="676275">
                  <a:moveTo>
                    <a:pt x="489356" y="140931"/>
                  </a:moveTo>
                  <a:lnTo>
                    <a:pt x="489356" y="14490"/>
                  </a:lnTo>
                  <a:lnTo>
                    <a:pt x="489356" y="9982"/>
                  </a:lnTo>
                  <a:lnTo>
                    <a:pt x="488060" y="6438"/>
                  </a:lnTo>
                  <a:lnTo>
                    <a:pt x="485495" y="3860"/>
                  </a:lnTo>
                  <a:lnTo>
                    <a:pt x="482917" y="1308"/>
                  </a:lnTo>
                  <a:lnTo>
                    <a:pt x="479374" y="0"/>
                  </a:lnTo>
                  <a:lnTo>
                    <a:pt x="474878" y="0"/>
                  </a:lnTo>
                  <a:lnTo>
                    <a:pt x="14477" y="0"/>
                  </a:lnTo>
                  <a:lnTo>
                    <a:pt x="9969" y="0"/>
                  </a:lnTo>
                  <a:lnTo>
                    <a:pt x="6426" y="1308"/>
                  </a:lnTo>
                  <a:lnTo>
                    <a:pt x="3860" y="3860"/>
                  </a:lnTo>
                  <a:lnTo>
                    <a:pt x="1282" y="6438"/>
                  </a:lnTo>
                  <a:lnTo>
                    <a:pt x="0" y="9982"/>
                  </a:lnTo>
                  <a:lnTo>
                    <a:pt x="0" y="14490"/>
                  </a:lnTo>
                  <a:lnTo>
                    <a:pt x="0" y="661174"/>
                  </a:lnTo>
                  <a:lnTo>
                    <a:pt x="0" y="665670"/>
                  </a:lnTo>
                  <a:lnTo>
                    <a:pt x="1282" y="669226"/>
                  </a:lnTo>
                  <a:lnTo>
                    <a:pt x="3860" y="671791"/>
                  </a:lnTo>
                  <a:lnTo>
                    <a:pt x="6426" y="674369"/>
                  </a:lnTo>
                  <a:lnTo>
                    <a:pt x="9969" y="675652"/>
                  </a:lnTo>
                  <a:lnTo>
                    <a:pt x="14477" y="675652"/>
                  </a:lnTo>
                  <a:lnTo>
                    <a:pt x="474878" y="675652"/>
                  </a:lnTo>
                  <a:lnTo>
                    <a:pt x="479374" y="675652"/>
                  </a:lnTo>
                  <a:lnTo>
                    <a:pt x="482917" y="674369"/>
                  </a:lnTo>
                  <a:lnTo>
                    <a:pt x="485495" y="671791"/>
                  </a:lnTo>
                  <a:lnTo>
                    <a:pt x="488060" y="669226"/>
                  </a:lnTo>
                  <a:lnTo>
                    <a:pt x="489356" y="665670"/>
                  </a:lnTo>
                  <a:lnTo>
                    <a:pt x="489356" y="661174"/>
                  </a:lnTo>
                  <a:lnTo>
                    <a:pt x="489356" y="534733"/>
                  </a:lnTo>
                  <a:lnTo>
                    <a:pt x="489356" y="530224"/>
                  </a:lnTo>
                  <a:lnTo>
                    <a:pt x="488060" y="526694"/>
                  </a:lnTo>
                  <a:lnTo>
                    <a:pt x="485495" y="524116"/>
                  </a:lnTo>
                  <a:lnTo>
                    <a:pt x="482917" y="521550"/>
                  </a:lnTo>
                  <a:lnTo>
                    <a:pt x="479374" y="520242"/>
                  </a:lnTo>
                  <a:lnTo>
                    <a:pt x="474878" y="520242"/>
                  </a:lnTo>
                  <a:lnTo>
                    <a:pt x="186283" y="520242"/>
                  </a:lnTo>
                  <a:lnTo>
                    <a:pt x="183057" y="520242"/>
                  </a:lnTo>
                  <a:lnTo>
                    <a:pt x="181457" y="518642"/>
                  </a:lnTo>
                  <a:lnTo>
                    <a:pt x="181457" y="515416"/>
                  </a:lnTo>
                  <a:lnTo>
                    <a:pt x="181457" y="415048"/>
                  </a:lnTo>
                  <a:lnTo>
                    <a:pt x="181457" y="411835"/>
                  </a:lnTo>
                  <a:lnTo>
                    <a:pt x="183057" y="410209"/>
                  </a:lnTo>
                  <a:lnTo>
                    <a:pt x="186283" y="410209"/>
                  </a:lnTo>
                  <a:lnTo>
                    <a:pt x="364845" y="410209"/>
                  </a:lnTo>
                  <a:lnTo>
                    <a:pt x="369341" y="410209"/>
                  </a:lnTo>
                  <a:lnTo>
                    <a:pt x="372884" y="408939"/>
                  </a:lnTo>
                  <a:lnTo>
                    <a:pt x="375462" y="406349"/>
                  </a:lnTo>
                  <a:lnTo>
                    <a:pt x="378028" y="403783"/>
                  </a:lnTo>
                  <a:lnTo>
                    <a:pt x="379323" y="400253"/>
                  </a:lnTo>
                  <a:lnTo>
                    <a:pt x="379323" y="395731"/>
                  </a:lnTo>
                  <a:lnTo>
                    <a:pt x="379323" y="270268"/>
                  </a:lnTo>
                  <a:lnTo>
                    <a:pt x="379323" y="265772"/>
                  </a:lnTo>
                  <a:lnTo>
                    <a:pt x="378028" y="262229"/>
                  </a:lnTo>
                  <a:lnTo>
                    <a:pt x="375462" y="259651"/>
                  </a:lnTo>
                  <a:lnTo>
                    <a:pt x="372884" y="257086"/>
                  </a:lnTo>
                  <a:lnTo>
                    <a:pt x="369341" y="255790"/>
                  </a:lnTo>
                  <a:lnTo>
                    <a:pt x="364845" y="255790"/>
                  </a:lnTo>
                  <a:lnTo>
                    <a:pt x="186283" y="255790"/>
                  </a:lnTo>
                  <a:lnTo>
                    <a:pt x="183057" y="255790"/>
                  </a:lnTo>
                  <a:lnTo>
                    <a:pt x="181457" y="254190"/>
                  </a:lnTo>
                  <a:lnTo>
                    <a:pt x="181457" y="250951"/>
                  </a:lnTo>
                  <a:lnTo>
                    <a:pt x="181457" y="160235"/>
                  </a:lnTo>
                  <a:lnTo>
                    <a:pt x="181457" y="157022"/>
                  </a:lnTo>
                  <a:lnTo>
                    <a:pt x="183057" y="155409"/>
                  </a:lnTo>
                  <a:lnTo>
                    <a:pt x="186283" y="155409"/>
                  </a:lnTo>
                  <a:lnTo>
                    <a:pt x="474878" y="155409"/>
                  </a:lnTo>
                  <a:lnTo>
                    <a:pt x="479374" y="155409"/>
                  </a:lnTo>
                  <a:lnTo>
                    <a:pt x="482917" y="154127"/>
                  </a:lnTo>
                  <a:lnTo>
                    <a:pt x="485495" y="151549"/>
                  </a:lnTo>
                  <a:lnTo>
                    <a:pt x="488060" y="148983"/>
                  </a:lnTo>
                  <a:lnTo>
                    <a:pt x="489356" y="145427"/>
                  </a:lnTo>
                  <a:lnTo>
                    <a:pt x="489356" y="140931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3625363" y="3089753"/>
              <a:ext cx="530860" cy="675640"/>
            </a:xfrm>
            <a:custGeom>
              <a:avLst/>
              <a:gdLst/>
              <a:ahLst/>
              <a:cxnLst/>
              <a:rect l="l" t="t" r="r" b="b"/>
              <a:pathLst>
                <a:path w="530860" h="675639">
                  <a:moveTo>
                    <a:pt x="355193" y="675640"/>
                  </a:moveTo>
                  <a:lnTo>
                    <a:pt x="517347" y="675640"/>
                  </a:lnTo>
                  <a:lnTo>
                    <a:pt x="521208" y="675640"/>
                  </a:lnTo>
                  <a:lnTo>
                    <a:pt x="524421" y="674674"/>
                  </a:lnTo>
                  <a:lnTo>
                    <a:pt x="526999" y="672744"/>
                  </a:lnTo>
                  <a:lnTo>
                    <a:pt x="529564" y="670814"/>
                  </a:lnTo>
                  <a:lnTo>
                    <a:pt x="530860" y="668248"/>
                  </a:lnTo>
                  <a:lnTo>
                    <a:pt x="530860" y="665022"/>
                  </a:lnTo>
                  <a:lnTo>
                    <a:pt x="530860" y="664387"/>
                  </a:lnTo>
                  <a:lnTo>
                    <a:pt x="530212" y="662127"/>
                  </a:lnTo>
                  <a:lnTo>
                    <a:pt x="528929" y="658266"/>
                  </a:lnTo>
                  <a:lnTo>
                    <a:pt x="406349" y="403453"/>
                  </a:lnTo>
                  <a:lnTo>
                    <a:pt x="405053" y="400240"/>
                  </a:lnTo>
                  <a:lnTo>
                    <a:pt x="406019" y="397992"/>
                  </a:lnTo>
                  <a:lnTo>
                    <a:pt x="409244" y="396697"/>
                  </a:lnTo>
                  <a:lnTo>
                    <a:pt x="435274" y="384000"/>
                  </a:lnTo>
                  <a:lnTo>
                    <a:pt x="478465" y="349010"/>
                  </a:lnTo>
                  <a:lnTo>
                    <a:pt x="509350" y="301836"/>
                  </a:lnTo>
                  <a:lnTo>
                    <a:pt x="525037" y="246095"/>
                  </a:lnTo>
                  <a:lnTo>
                    <a:pt x="526999" y="215239"/>
                  </a:lnTo>
                  <a:lnTo>
                    <a:pt x="525279" y="184323"/>
                  </a:lnTo>
                  <a:lnTo>
                    <a:pt x="511525" y="128101"/>
                  </a:lnTo>
                  <a:lnTo>
                    <a:pt x="484348" y="79783"/>
                  </a:lnTo>
                  <a:lnTo>
                    <a:pt x="445739" y="41898"/>
                  </a:lnTo>
                  <a:lnTo>
                    <a:pt x="396421" y="15205"/>
                  </a:lnTo>
                  <a:lnTo>
                    <a:pt x="338752" y="1690"/>
                  </a:lnTo>
                  <a:lnTo>
                    <a:pt x="306933" y="0"/>
                  </a:lnTo>
                  <a:lnTo>
                    <a:pt x="14478" y="0"/>
                  </a:lnTo>
                  <a:lnTo>
                    <a:pt x="9969" y="0"/>
                  </a:lnTo>
                  <a:lnTo>
                    <a:pt x="6426" y="1295"/>
                  </a:lnTo>
                  <a:lnTo>
                    <a:pt x="3860" y="3860"/>
                  </a:lnTo>
                  <a:lnTo>
                    <a:pt x="1282" y="6438"/>
                  </a:lnTo>
                  <a:lnTo>
                    <a:pt x="0" y="9982"/>
                  </a:lnTo>
                  <a:lnTo>
                    <a:pt x="0" y="14478"/>
                  </a:lnTo>
                  <a:lnTo>
                    <a:pt x="0" y="661162"/>
                  </a:lnTo>
                  <a:lnTo>
                    <a:pt x="0" y="665670"/>
                  </a:lnTo>
                  <a:lnTo>
                    <a:pt x="1282" y="669213"/>
                  </a:lnTo>
                  <a:lnTo>
                    <a:pt x="3860" y="671779"/>
                  </a:lnTo>
                  <a:lnTo>
                    <a:pt x="6426" y="674357"/>
                  </a:lnTo>
                  <a:lnTo>
                    <a:pt x="9969" y="675640"/>
                  </a:lnTo>
                  <a:lnTo>
                    <a:pt x="14478" y="675640"/>
                  </a:lnTo>
                  <a:lnTo>
                    <a:pt x="166979" y="675640"/>
                  </a:lnTo>
                  <a:lnTo>
                    <a:pt x="171475" y="675640"/>
                  </a:lnTo>
                  <a:lnTo>
                    <a:pt x="175018" y="674357"/>
                  </a:lnTo>
                  <a:lnTo>
                    <a:pt x="177596" y="671779"/>
                  </a:lnTo>
                  <a:lnTo>
                    <a:pt x="180162" y="669213"/>
                  </a:lnTo>
                  <a:lnTo>
                    <a:pt x="181457" y="665670"/>
                  </a:lnTo>
                  <a:lnTo>
                    <a:pt x="181457" y="661162"/>
                  </a:lnTo>
                  <a:lnTo>
                    <a:pt x="181457" y="420827"/>
                  </a:lnTo>
                  <a:lnTo>
                    <a:pt x="181457" y="417614"/>
                  </a:lnTo>
                  <a:lnTo>
                    <a:pt x="183057" y="416001"/>
                  </a:lnTo>
                  <a:lnTo>
                    <a:pt x="186283" y="416001"/>
                  </a:lnTo>
                  <a:lnTo>
                    <a:pt x="226822" y="416001"/>
                  </a:lnTo>
                  <a:lnTo>
                    <a:pt x="229387" y="416001"/>
                  </a:lnTo>
                  <a:lnTo>
                    <a:pt x="231317" y="417296"/>
                  </a:lnTo>
                  <a:lnTo>
                    <a:pt x="232613" y="419862"/>
                  </a:lnTo>
                  <a:lnTo>
                    <a:pt x="338785" y="665022"/>
                  </a:lnTo>
                  <a:lnTo>
                    <a:pt x="341350" y="672109"/>
                  </a:lnTo>
                  <a:lnTo>
                    <a:pt x="346824" y="675640"/>
                  </a:lnTo>
                  <a:lnTo>
                    <a:pt x="355193" y="675640"/>
                  </a:lnTo>
                  <a:close/>
                </a:path>
              </a:pathLst>
            </a:custGeom>
            <a:ln w="254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1" name="object 11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794121" y="3232451"/>
              <a:ext cx="190449" cy="147980"/>
            </a:xfrm>
            <a:prstGeom prst="rect">
              <a:avLst/>
            </a:prstGeom>
          </p:spPr>
        </p:pic>
      </p:grpSp>
      <p:sp>
        <p:nvSpPr>
          <p:cNvPr id="12" name="object 12"/>
          <p:cNvSpPr txBox="1"/>
          <p:nvPr/>
        </p:nvSpPr>
        <p:spPr>
          <a:xfrm>
            <a:off x="557844" y="3562193"/>
            <a:ext cx="5090160" cy="118364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7600" b="1" spc="90" dirty="0">
                <a:solidFill>
                  <a:srgbClr val="FFFFFF"/>
                </a:solidFill>
                <a:latin typeface="Barlow Black"/>
                <a:cs typeface="Barlow Black"/>
              </a:rPr>
              <a:t>WELLNESS</a:t>
            </a:r>
            <a:endParaRPr sz="7600">
              <a:latin typeface="Barlow Black"/>
              <a:cs typeface="Barlow Black"/>
            </a:endParaRPr>
          </a:p>
        </p:txBody>
      </p:sp>
      <p:pic>
        <p:nvPicPr>
          <p:cNvPr id="13" name="object 13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6044897" y="9431302"/>
            <a:ext cx="965024" cy="968168"/>
          </a:xfrm>
          <a:prstGeom prst="rect">
            <a:avLst/>
          </a:prstGeom>
        </p:spPr>
      </p:pic>
      <p:sp>
        <p:nvSpPr>
          <p:cNvPr id="14" name="object 14"/>
          <p:cNvSpPr txBox="1"/>
          <p:nvPr/>
        </p:nvSpPr>
        <p:spPr>
          <a:xfrm>
            <a:off x="550669" y="4744326"/>
            <a:ext cx="6245860" cy="4060825"/>
          </a:xfrm>
          <a:prstGeom prst="rect">
            <a:avLst/>
          </a:prstGeom>
        </p:spPr>
        <p:txBody>
          <a:bodyPr vert="horz" wrap="square" lIns="0" tIns="40640" rIns="0" bIns="0" rtlCol="0">
            <a:spAutoFit/>
          </a:bodyPr>
          <a:lstStyle/>
          <a:p>
            <a:pPr marL="19685" marR="30480">
              <a:lnSpc>
                <a:spcPts val="2600"/>
              </a:lnSpc>
              <a:spcBef>
                <a:spcPts val="320"/>
              </a:spcBef>
            </a:pPr>
            <a:r>
              <a:rPr sz="2300" b="1" spc="-20" dirty="0">
                <a:solidFill>
                  <a:srgbClr val="FFFFFF"/>
                </a:solidFill>
                <a:latin typeface="Barlow"/>
                <a:cs typeface="Barlow"/>
              </a:rPr>
              <a:t>Winter</a:t>
            </a:r>
            <a:r>
              <a:rPr sz="2300" b="1" spc="-8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dirty="0">
                <a:solidFill>
                  <a:srgbClr val="FFFFFF"/>
                </a:solidFill>
                <a:latin typeface="Barlow"/>
                <a:cs typeface="Barlow"/>
              </a:rPr>
              <a:t>is</a:t>
            </a:r>
            <a:r>
              <a:rPr sz="2300" b="1" spc="-8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spc="-10" dirty="0">
                <a:solidFill>
                  <a:srgbClr val="FFFFFF"/>
                </a:solidFill>
                <a:latin typeface="Barlow"/>
                <a:cs typeface="Barlow"/>
              </a:rPr>
              <a:t>here</a:t>
            </a:r>
            <a:r>
              <a:rPr sz="2300" b="1" spc="-8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dirty="0">
                <a:solidFill>
                  <a:srgbClr val="FFFFFF"/>
                </a:solidFill>
                <a:latin typeface="Barlow"/>
                <a:cs typeface="Barlow"/>
              </a:rPr>
              <a:t>so</a:t>
            </a:r>
            <a:r>
              <a:rPr sz="2300" b="1" spc="-8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dirty="0">
                <a:solidFill>
                  <a:srgbClr val="FFFFFF"/>
                </a:solidFill>
                <a:latin typeface="Barlow"/>
                <a:cs typeface="Barlow"/>
              </a:rPr>
              <a:t>now</a:t>
            </a:r>
            <a:r>
              <a:rPr sz="2300" b="1" spc="-8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dirty="0">
                <a:solidFill>
                  <a:srgbClr val="FFFFFF"/>
                </a:solidFill>
                <a:latin typeface="Barlow"/>
                <a:cs typeface="Barlow"/>
              </a:rPr>
              <a:t>is</a:t>
            </a:r>
            <a:r>
              <a:rPr sz="2300" b="1" spc="-8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dirty="0">
                <a:solidFill>
                  <a:srgbClr val="FFFFFF"/>
                </a:solidFill>
                <a:latin typeface="Barlow"/>
                <a:cs typeface="Barlow"/>
              </a:rPr>
              <a:t>the</a:t>
            </a:r>
            <a:r>
              <a:rPr sz="2300" b="1" spc="-8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spc="-10" dirty="0">
                <a:solidFill>
                  <a:srgbClr val="FFFFFF"/>
                </a:solidFill>
                <a:latin typeface="Barlow"/>
                <a:cs typeface="Barlow"/>
              </a:rPr>
              <a:t>time</a:t>
            </a:r>
            <a:r>
              <a:rPr sz="2300" b="1" spc="-8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dirty="0">
                <a:solidFill>
                  <a:srgbClr val="FFFFFF"/>
                </a:solidFill>
                <a:latin typeface="Barlow"/>
                <a:cs typeface="Barlow"/>
              </a:rPr>
              <a:t>to</a:t>
            </a:r>
            <a:r>
              <a:rPr sz="2300" b="1" spc="-8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spc="-10" dirty="0">
                <a:solidFill>
                  <a:srgbClr val="FFFFFF"/>
                </a:solidFill>
                <a:latin typeface="Barlow"/>
                <a:cs typeface="Barlow"/>
              </a:rPr>
              <a:t>supercharge </a:t>
            </a:r>
            <a:r>
              <a:rPr sz="2300" b="1" dirty="0">
                <a:solidFill>
                  <a:srgbClr val="FFFFFF"/>
                </a:solidFill>
                <a:latin typeface="Barlow"/>
                <a:cs typeface="Barlow"/>
              </a:rPr>
              <a:t>our</a:t>
            </a:r>
            <a:r>
              <a:rPr sz="2300" b="1" spc="-7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spc="-35" dirty="0">
                <a:solidFill>
                  <a:srgbClr val="FFFFFF"/>
                </a:solidFill>
                <a:latin typeface="Barlow"/>
                <a:cs typeface="Barlow"/>
              </a:rPr>
              <a:t>immunity</a:t>
            </a:r>
            <a:r>
              <a:rPr sz="2300" b="1" spc="-7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dirty="0">
                <a:solidFill>
                  <a:srgbClr val="FFFFFF"/>
                </a:solidFill>
                <a:latin typeface="Barlow"/>
                <a:cs typeface="Barlow"/>
              </a:rPr>
              <a:t>by</a:t>
            </a:r>
            <a:r>
              <a:rPr sz="2300" b="1" spc="-7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spc="-35" dirty="0">
                <a:solidFill>
                  <a:srgbClr val="FFFFFF"/>
                </a:solidFill>
                <a:latin typeface="Barlow"/>
                <a:cs typeface="Barlow"/>
              </a:rPr>
              <a:t>maintaining</a:t>
            </a:r>
            <a:r>
              <a:rPr sz="2300" b="1" spc="-7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dirty="0">
                <a:solidFill>
                  <a:srgbClr val="FFFFFF"/>
                </a:solidFill>
                <a:latin typeface="Barlow"/>
                <a:cs typeface="Barlow"/>
              </a:rPr>
              <a:t>our</a:t>
            </a:r>
            <a:r>
              <a:rPr sz="2300" b="1" spc="-7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spc="-30" dirty="0">
                <a:solidFill>
                  <a:srgbClr val="FFFFFF"/>
                </a:solidFill>
                <a:latin typeface="Barlow"/>
                <a:cs typeface="Barlow"/>
              </a:rPr>
              <a:t>physical</a:t>
            </a:r>
            <a:r>
              <a:rPr sz="2300" b="1" spc="-7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spc="-10" dirty="0">
                <a:solidFill>
                  <a:srgbClr val="FFFFFF"/>
                </a:solidFill>
                <a:latin typeface="Barlow"/>
                <a:cs typeface="Barlow"/>
              </a:rPr>
              <a:t>activity and</a:t>
            </a:r>
            <a:r>
              <a:rPr sz="2300" b="1" spc="-6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dirty="0">
                <a:solidFill>
                  <a:srgbClr val="FFFFFF"/>
                </a:solidFill>
                <a:latin typeface="Barlow"/>
                <a:cs typeface="Barlow"/>
              </a:rPr>
              <a:t>a</a:t>
            </a:r>
            <a:r>
              <a:rPr sz="2300" b="1" spc="-6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spc="-20" dirty="0">
                <a:solidFill>
                  <a:srgbClr val="FFFFFF"/>
                </a:solidFill>
                <a:latin typeface="Barlow"/>
                <a:cs typeface="Barlow"/>
              </a:rPr>
              <a:t>balanced,</a:t>
            </a:r>
            <a:r>
              <a:rPr sz="2300" b="1" spc="-6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spc="-25" dirty="0">
                <a:solidFill>
                  <a:srgbClr val="FFFFFF"/>
                </a:solidFill>
                <a:latin typeface="Barlow"/>
                <a:cs typeface="Barlow"/>
              </a:rPr>
              <a:t>nutritious</a:t>
            </a:r>
            <a:r>
              <a:rPr sz="2300" b="1" spc="-6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2300" b="1" spc="-10" dirty="0">
                <a:solidFill>
                  <a:srgbClr val="FFFFFF"/>
                </a:solidFill>
                <a:latin typeface="Barlow"/>
                <a:cs typeface="Barlow"/>
              </a:rPr>
              <a:t>diet.</a:t>
            </a:r>
            <a:endParaRPr sz="2300">
              <a:latin typeface="Barlow"/>
              <a:cs typeface="Barlow"/>
            </a:endParaRPr>
          </a:p>
          <a:p>
            <a:pPr marL="19685" marR="58419">
              <a:lnSpc>
                <a:spcPct val="104200"/>
              </a:lnSpc>
              <a:spcBef>
                <a:spcPts val="1660"/>
              </a:spcBef>
            </a:pPr>
            <a:r>
              <a:rPr sz="1400" b="0" dirty="0">
                <a:solidFill>
                  <a:srgbClr val="FFFFFF"/>
                </a:solidFill>
                <a:latin typeface="Barlow Medium"/>
                <a:cs typeface="Barlow Medium"/>
              </a:rPr>
              <a:t>Did</a:t>
            </a:r>
            <a:r>
              <a:rPr sz="1400" b="0" spc="-4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Barlow Medium"/>
                <a:cs typeface="Barlow Medium"/>
              </a:rPr>
              <a:t>you</a:t>
            </a:r>
            <a:r>
              <a:rPr sz="1400" b="0" spc="-4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Barlow Medium"/>
                <a:cs typeface="Barlow Medium"/>
              </a:rPr>
              <a:t>know</a:t>
            </a:r>
            <a:r>
              <a:rPr sz="1400" b="0" spc="-4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Barlow Medium"/>
                <a:cs typeface="Barlow Medium"/>
              </a:rPr>
              <a:t>that</a:t>
            </a:r>
            <a:r>
              <a:rPr sz="1400" b="0" spc="-4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Barlow Medium"/>
                <a:cs typeface="Barlow Medium"/>
              </a:rPr>
              <a:t>70%</a:t>
            </a:r>
            <a:r>
              <a:rPr sz="1400" b="0" spc="-4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Barlow Medium"/>
                <a:cs typeface="Barlow Medium"/>
              </a:rPr>
              <a:t>of</a:t>
            </a:r>
            <a:r>
              <a:rPr sz="1400" b="0" spc="-4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our</a:t>
            </a:r>
            <a:r>
              <a:rPr sz="1400" b="0" spc="-4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Barlow Medium"/>
                <a:cs typeface="Barlow Medium"/>
              </a:rPr>
              <a:t>immune</a:t>
            </a:r>
            <a:r>
              <a:rPr sz="1400" b="0" spc="-4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Barlow Medium"/>
                <a:cs typeface="Barlow Medium"/>
              </a:rPr>
              <a:t>system</a:t>
            </a:r>
            <a:r>
              <a:rPr sz="1400" b="0" spc="-4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Barlow Medium"/>
                <a:cs typeface="Barlow Medium"/>
              </a:rPr>
              <a:t>is</a:t>
            </a:r>
            <a:r>
              <a:rPr sz="1400" b="0" spc="-4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Barlow Medium"/>
                <a:cs typeface="Barlow Medium"/>
              </a:rPr>
              <a:t>controlled</a:t>
            </a:r>
            <a:r>
              <a:rPr sz="1400" b="0" spc="-4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Barlow Medium"/>
                <a:cs typeface="Barlow Medium"/>
              </a:rPr>
              <a:t>and</a:t>
            </a:r>
            <a:r>
              <a:rPr sz="1400" b="0" spc="-4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centred</a:t>
            </a:r>
            <a:r>
              <a:rPr sz="1400" b="0" spc="-4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Barlow Medium"/>
                <a:cs typeface="Barlow Medium"/>
              </a:rPr>
              <a:t>in</a:t>
            </a:r>
            <a:r>
              <a:rPr sz="1400" b="0" spc="-4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Barlow Medium"/>
                <a:cs typeface="Barlow Medium"/>
              </a:rPr>
              <a:t>the</a:t>
            </a:r>
            <a:r>
              <a:rPr sz="1400" b="0" spc="-4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gut? True.</a:t>
            </a:r>
            <a:r>
              <a:rPr sz="1400" b="0" spc="-2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Barlow Medium"/>
                <a:cs typeface="Barlow Medium"/>
              </a:rPr>
              <a:t>And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studies</a:t>
            </a:r>
            <a:r>
              <a:rPr sz="1400" b="0" spc="-2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have proven</a:t>
            </a:r>
            <a:r>
              <a:rPr sz="1400" b="0" spc="-2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Barlow Medium"/>
                <a:cs typeface="Barlow Medium"/>
              </a:rPr>
              <a:t>that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Barlow Medium"/>
                <a:cs typeface="Barlow Medium"/>
              </a:rPr>
              <a:t>a</a:t>
            </a:r>
            <a:r>
              <a:rPr sz="1400" b="0" spc="-2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Barlow Medium"/>
                <a:cs typeface="Barlow Medium"/>
              </a:rPr>
              <a:t>diet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high</a:t>
            </a:r>
            <a:r>
              <a:rPr sz="1400" b="0" spc="-2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Barlow Medium"/>
                <a:cs typeface="Barlow Medium"/>
              </a:rPr>
              <a:t>in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Barlow Medium"/>
                <a:cs typeface="Barlow Medium"/>
              </a:rPr>
              <a:t>ﬁbre,</a:t>
            </a:r>
            <a:r>
              <a:rPr sz="1400" b="0" spc="-2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fruit </a:t>
            </a:r>
            <a:r>
              <a:rPr sz="1400" b="0" spc="-10" dirty="0">
                <a:solidFill>
                  <a:srgbClr val="FFFFFF"/>
                </a:solidFill>
                <a:latin typeface="Barlow Medium"/>
                <a:cs typeface="Barlow Medium"/>
              </a:rPr>
              <a:t>and</a:t>
            </a:r>
            <a:r>
              <a:rPr sz="1400" b="0" spc="-25" dirty="0">
                <a:solidFill>
                  <a:srgbClr val="FFFFFF"/>
                </a:solidFill>
                <a:latin typeface="Barlow Medium"/>
                <a:cs typeface="Barlow Medium"/>
              </a:rPr>
              <a:t> veggies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Barlow Medium"/>
                <a:cs typeface="Barlow Medium"/>
              </a:rPr>
              <a:t>helps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Barlow Medium"/>
                <a:cs typeface="Barlow Medium"/>
              </a:rPr>
              <a:t>our immune</a:t>
            </a:r>
            <a:r>
              <a:rPr sz="14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5" dirty="0">
                <a:solidFill>
                  <a:srgbClr val="FFFFFF"/>
                </a:solidFill>
                <a:latin typeface="Barlow Medium"/>
                <a:cs typeface="Barlow Medium"/>
              </a:rPr>
              <a:t>system</a:t>
            </a:r>
            <a:r>
              <a:rPr sz="14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thrive</a:t>
            </a:r>
            <a:r>
              <a:rPr sz="14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Barlow Medium"/>
                <a:cs typeface="Barlow Medium"/>
              </a:rPr>
              <a:t>as</a:t>
            </a:r>
            <a:r>
              <a:rPr sz="14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best</a:t>
            </a:r>
            <a:r>
              <a:rPr sz="14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Barlow Medium"/>
                <a:cs typeface="Barlow Medium"/>
              </a:rPr>
              <a:t>it</a:t>
            </a:r>
            <a:r>
              <a:rPr sz="14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can.</a:t>
            </a:r>
            <a:endParaRPr sz="1400">
              <a:latin typeface="Barlow Medium"/>
              <a:cs typeface="Barlow Medium"/>
            </a:endParaRPr>
          </a:p>
          <a:p>
            <a:pPr>
              <a:lnSpc>
                <a:spcPct val="100000"/>
              </a:lnSpc>
              <a:spcBef>
                <a:spcPts val="245"/>
              </a:spcBef>
            </a:pPr>
            <a:endParaRPr sz="1400">
              <a:latin typeface="Barlow Medium"/>
              <a:cs typeface="Barlow Medium"/>
            </a:endParaRPr>
          </a:p>
          <a:p>
            <a:pPr marL="19685" marR="5080">
              <a:lnSpc>
                <a:spcPct val="104200"/>
              </a:lnSpc>
            </a:pPr>
            <a:r>
              <a:rPr sz="1400" b="0" dirty="0">
                <a:solidFill>
                  <a:srgbClr val="FFFFFF"/>
                </a:solidFill>
                <a:latin typeface="Barlow Medium"/>
                <a:cs typeface="Barlow Medium"/>
              </a:rPr>
              <a:t>So</a:t>
            </a:r>
            <a:r>
              <a:rPr sz="1400" b="0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for</a:t>
            </a:r>
            <a:r>
              <a:rPr sz="1400" b="0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Barlow Medium"/>
                <a:cs typeface="Barlow Medium"/>
              </a:rPr>
              <a:t>a</a:t>
            </a:r>
            <a:r>
              <a:rPr sz="14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boost</a:t>
            </a:r>
            <a:r>
              <a:rPr sz="1400" b="0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Barlow Medium"/>
                <a:cs typeface="Barlow Medium"/>
              </a:rPr>
              <a:t>in</a:t>
            </a:r>
            <a:r>
              <a:rPr sz="14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Barlow Medium"/>
                <a:cs typeface="Barlow Medium"/>
              </a:rPr>
              <a:t>gut</a:t>
            </a:r>
            <a:r>
              <a:rPr sz="1400" b="0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30" dirty="0">
                <a:solidFill>
                  <a:srgbClr val="FFFFFF"/>
                </a:solidFill>
                <a:latin typeface="Barlow Medium"/>
                <a:cs typeface="Barlow Medium"/>
              </a:rPr>
              <a:t>goodness, 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we’ve</a:t>
            </a:r>
            <a:r>
              <a:rPr sz="1400" b="0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teamed</a:t>
            </a:r>
            <a:r>
              <a:rPr sz="14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dirty="0">
                <a:solidFill>
                  <a:srgbClr val="FFFFFF"/>
                </a:solidFill>
                <a:latin typeface="Barlow Medium"/>
                <a:cs typeface="Barlow Medium"/>
              </a:rPr>
              <a:t>up</a:t>
            </a:r>
            <a:r>
              <a:rPr sz="1400" b="0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with</a:t>
            </a:r>
            <a:r>
              <a:rPr sz="14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sng" spc="-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arlow Medium"/>
                <a:cs typeface="Barlow Medium"/>
                <a:hlinkClick r:id="rId5"/>
              </a:rPr>
              <a:t>Mood</a:t>
            </a:r>
            <a:r>
              <a:rPr sz="1400" b="0" u="sng" spc="-35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arlow Medium"/>
                <a:cs typeface="Barlow Medium"/>
                <a:hlinkClick r:id="rId5"/>
              </a:rPr>
              <a:t> </a:t>
            </a:r>
            <a:r>
              <a:rPr sz="1400" b="0" u="sng" spc="-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arlow Medium"/>
                <a:cs typeface="Barlow Medium"/>
                <a:hlinkClick r:id="rId5"/>
              </a:rPr>
              <a:t>Food</a:t>
            </a:r>
            <a:r>
              <a:rPr sz="1400" b="0" u="sng" spc="-3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arlow Medium"/>
                <a:cs typeface="Barlow Medium"/>
                <a:hlinkClick r:id="rId5"/>
              </a:rPr>
              <a:t> </a:t>
            </a:r>
            <a:r>
              <a:rPr sz="1400" b="0" u="sng" spc="-2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arlow Medium"/>
                <a:cs typeface="Barlow Medium"/>
                <a:hlinkClick r:id="rId5"/>
              </a:rPr>
              <a:t>Nutrition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5" dirty="0">
                <a:solidFill>
                  <a:srgbClr val="FFFFFF"/>
                </a:solidFill>
                <a:latin typeface="Barlow Medium"/>
                <a:cs typeface="Barlow Medium"/>
              </a:rPr>
              <a:t>again</a:t>
            </a:r>
            <a:r>
              <a:rPr sz="1400" b="0" u="none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5" dirty="0">
                <a:solidFill>
                  <a:srgbClr val="FFFFFF"/>
                </a:solidFill>
                <a:latin typeface="Barlow Medium"/>
                <a:cs typeface="Barlow Medium"/>
              </a:rPr>
              <a:t>to 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bring </a:t>
            </a:r>
            <a:r>
              <a:rPr sz="1400" b="0" u="none" spc="-10" dirty="0">
                <a:solidFill>
                  <a:srgbClr val="FFFFFF"/>
                </a:solidFill>
                <a:latin typeface="Barlow Medium"/>
                <a:cs typeface="Barlow Medium"/>
              </a:rPr>
              <a:t>you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dirty="0">
                <a:solidFill>
                  <a:srgbClr val="FFFFFF"/>
                </a:solidFill>
                <a:latin typeface="Barlow Medium"/>
                <a:cs typeface="Barlow Medium"/>
              </a:rPr>
              <a:t>a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30" dirty="0">
                <a:solidFill>
                  <a:srgbClr val="FFFFFF"/>
                </a:solidFill>
                <a:latin typeface="Barlow Medium"/>
                <a:cs typeface="Barlow Medium"/>
              </a:rPr>
              <a:t>seasonal,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5" dirty="0">
                <a:solidFill>
                  <a:srgbClr val="FFFFFF"/>
                </a:solidFill>
                <a:latin typeface="Barlow Medium"/>
                <a:cs typeface="Barlow Medium"/>
              </a:rPr>
              <a:t>nourishing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10" dirty="0">
                <a:solidFill>
                  <a:srgbClr val="FFFFFF"/>
                </a:solidFill>
                <a:latin typeface="Barlow Medium"/>
                <a:cs typeface="Barlow Medium"/>
              </a:rPr>
              <a:t>and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 delicious Hearty </a:t>
            </a:r>
            <a:r>
              <a:rPr sz="1400" b="0" u="none" spc="-25" dirty="0">
                <a:solidFill>
                  <a:srgbClr val="FFFFFF"/>
                </a:solidFill>
                <a:latin typeface="Barlow Medium"/>
                <a:cs typeface="Barlow Medium"/>
              </a:rPr>
              <a:t>Harvest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 Winter</a:t>
            </a:r>
            <a:r>
              <a:rPr sz="1400" b="0" u="none" spc="-1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Veggie Soup recipe,</a:t>
            </a:r>
            <a:r>
              <a:rPr sz="1400" b="0" u="none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perfect</a:t>
            </a:r>
            <a:r>
              <a:rPr sz="1400" b="0" u="none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dirty="0">
                <a:solidFill>
                  <a:srgbClr val="FFFFFF"/>
                </a:solidFill>
                <a:latin typeface="Barlow Medium"/>
                <a:cs typeface="Barlow Medium"/>
              </a:rPr>
              <a:t>to</a:t>
            </a:r>
            <a:r>
              <a:rPr sz="1400" b="0" u="none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help</a:t>
            </a:r>
            <a:r>
              <a:rPr sz="1400" b="0" u="none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protect</a:t>
            </a:r>
            <a:r>
              <a:rPr sz="1400" b="0" u="none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5" dirty="0">
                <a:solidFill>
                  <a:srgbClr val="FFFFFF"/>
                </a:solidFill>
                <a:latin typeface="Barlow Medium"/>
                <a:cs typeface="Barlow Medium"/>
              </a:rPr>
              <a:t>against</a:t>
            </a:r>
            <a:r>
              <a:rPr sz="1400" b="0" u="none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winter</a:t>
            </a:r>
            <a:r>
              <a:rPr sz="1400" b="0" u="none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10" dirty="0">
                <a:solidFill>
                  <a:srgbClr val="FFFFFF"/>
                </a:solidFill>
                <a:latin typeface="Barlow Medium"/>
                <a:cs typeface="Barlow Medium"/>
              </a:rPr>
              <a:t>cold</a:t>
            </a:r>
            <a:r>
              <a:rPr sz="1400" b="0" u="none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10" dirty="0">
                <a:solidFill>
                  <a:srgbClr val="FFFFFF"/>
                </a:solidFill>
                <a:latin typeface="Barlow Medium"/>
                <a:cs typeface="Barlow Medium"/>
              </a:rPr>
              <a:t>and</a:t>
            </a:r>
            <a:r>
              <a:rPr sz="1400" b="0" u="none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100" dirty="0">
                <a:solidFill>
                  <a:srgbClr val="FFFFFF"/>
                </a:solidFill>
                <a:latin typeface="Barlow Medium"/>
                <a:cs typeface="Barlow Medium"/>
              </a:rPr>
              <a:t>ﬂu.</a:t>
            </a:r>
            <a:r>
              <a:rPr sz="1400" b="0" u="none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10" dirty="0">
                <a:solidFill>
                  <a:srgbClr val="FFFFFF"/>
                </a:solidFill>
                <a:latin typeface="Barlow Medium"/>
                <a:cs typeface="Barlow Medium"/>
              </a:rPr>
              <a:t>Make</a:t>
            </a:r>
            <a:r>
              <a:rPr sz="1400" b="0" u="none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10" dirty="0">
                <a:solidFill>
                  <a:srgbClr val="FFFFFF"/>
                </a:solidFill>
                <a:latin typeface="Barlow Medium"/>
                <a:cs typeface="Barlow Medium"/>
              </a:rPr>
              <a:t>it,</a:t>
            </a:r>
            <a:r>
              <a:rPr sz="1400" b="0" u="none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5" dirty="0">
                <a:solidFill>
                  <a:srgbClr val="FFFFFF"/>
                </a:solidFill>
                <a:latin typeface="Barlow Medium"/>
                <a:cs typeface="Barlow Medium"/>
              </a:rPr>
              <a:t>freeze</a:t>
            </a:r>
            <a:r>
              <a:rPr sz="1400" b="0" u="none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10" dirty="0">
                <a:solidFill>
                  <a:srgbClr val="FFFFFF"/>
                </a:solidFill>
                <a:latin typeface="Barlow Medium"/>
                <a:cs typeface="Barlow Medium"/>
              </a:rPr>
              <a:t>it,</a:t>
            </a:r>
            <a:r>
              <a:rPr sz="1400" b="0" u="none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love</a:t>
            </a:r>
            <a:r>
              <a:rPr sz="1400" b="0" u="none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160" dirty="0">
                <a:solidFill>
                  <a:srgbClr val="FFFFFF"/>
                </a:solidFill>
                <a:latin typeface="Barlow Medium"/>
                <a:cs typeface="Barlow Medium"/>
              </a:rPr>
              <a:t>it!</a:t>
            </a:r>
            <a:endParaRPr sz="1400">
              <a:latin typeface="Barlow Medium"/>
              <a:cs typeface="Barlow Medium"/>
            </a:endParaRPr>
          </a:p>
          <a:p>
            <a:pPr marL="19685" marR="923925">
              <a:lnSpc>
                <a:spcPct val="104200"/>
              </a:lnSpc>
              <a:spcBef>
                <a:spcPts val="1750"/>
              </a:spcBef>
            </a:pP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Check</a:t>
            </a:r>
            <a:r>
              <a:rPr sz="1400" b="0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10" dirty="0">
                <a:solidFill>
                  <a:srgbClr val="FFFFFF"/>
                </a:solidFill>
                <a:latin typeface="Barlow Medium"/>
                <a:cs typeface="Barlow Medium"/>
              </a:rPr>
              <a:t>out</a:t>
            </a:r>
            <a:r>
              <a:rPr sz="14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our</a:t>
            </a:r>
            <a:r>
              <a:rPr sz="1400" b="0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spc="-20" dirty="0">
                <a:solidFill>
                  <a:srgbClr val="FFFFFF"/>
                </a:solidFill>
                <a:latin typeface="Barlow Medium"/>
                <a:cs typeface="Barlow Medium"/>
              </a:rPr>
              <a:t>latest</a:t>
            </a:r>
            <a:r>
              <a:rPr sz="1400" b="0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sng" spc="-2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arlow Medium"/>
                <a:cs typeface="Barlow Medium"/>
                <a:hlinkClick r:id="rId6"/>
              </a:rPr>
              <a:t>blog</a:t>
            </a:r>
            <a:r>
              <a:rPr sz="1400" b="0" u="none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for</a:t>
            </a:r>
            <a:r>
              <a:rPr sz="1400" b="0" u="none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more</a:t>
            </a:r>
            <a:r>
              <a:rPr sz="1400" b="0" u="none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nutrition</a:t>
            </a:r>
            <a:r>
              <a:rPr sz="1400" b="0" u="none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and</a:t>
            </a:r>
            <a:r>
              <a:rPr sz="1400" b="0" u="none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fitness</a:t>
            </a:r>
            <a:r>
              <a:rPr sz="1400" b="0" u="none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tips</a:t>
            </a:r>
            <a:r>
              <a:rPr sz="1400" b="0" u="none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for</a:t>
            </a:r>
            <a:r>
              <a:rPr sz="1400" b="0" u="none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10" dirty="0">
                <a:solidFill>
                  <a:srgbClr val="FFFFFF"/>
                </a:solidFill>
                <a:latin typeface="Barlow Medium"/>
                <a:cs typeface="Barlow Medium"/>
              </a:rPr>
              <a:t>staying </a:t>
            </a:r>
            <a:r>
              <a:rPr sz="1400" b="0" u="none" spc="-25" dirty="0">
                <a:solidFill>
                  <a:srgbClr val="FFFFFF"/>
                </a:solidFill>
                <a:latin typeface="Barlow Medium"/>
                <a:cs typeface="Barlow Medium"/>
              </a:rPr>
              <a:t>strong</a:t>
            </a:r>
            <a:r>
              <a:rPr sz="1400" b="0" u="none" spc="-35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and</a:t>
            </a:r>
            <a:r>
              <a:rPr sz="1400" b="0" u="none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5" dirty="0">
                <a:solidFill>
                  <a:srgbClr val="FFFFFF"/>
                </a:solidFill>
                <a:latin typeface="Barlow Medium"/>
                <a:cs typeface="Barlow Medium"/>
              </a:rPr>
              <a:t>healthy</a:t>
            </a:r>
            <a:r>
              <a:rPr sz="1400" b="0" u="none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20" dirty="0">
                <a:solidFill>
                  <a:srgbClr val="FFFFFF"/>
                </a:solidFill>
                <a:latin typeface="Barlow Medium"/>
                <a:cs typeface="Barlow Medium"/>
              </a:rPr>
              <a:t>this</a:t>
            </a:r>
            <a:r>
              <a:rPr sz="1400" b="0" u="none" spc="-3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400" b="0" u="none" spc="-10" dirty="0">
                <a:solidFill>
                  <a:srgbClr val="FFFFFF"/>
                </a:solidFill>
                <a:latin typeface="Barlow Medium"/>
                <a:cs typeface="Barlow Medium"/>
              </a:rPr>
              <a:t>winter.</a:t>
            </a:r>
            <a:endParaRPr sz="1400">
              <a:latin typeface="Barlow Medium"/>
              <a:cs typeface="Barlow Medium"/>
            </a:endParaRPr>
          </a:p>
          <a:p>
            <a:pPr>
              <a:lnSpc>
                <a:spcPct val="100000"/>
              </a:lnSpc>
              <a:spcBef>
                <a:spcPts val="430"/>
              </a:spcBef>
            </a:pPr>
            <a:endParaRPr sz="1400">
              <a:latin typeface="Barlow Medium"/>
              <a:cs typeface="Barlow Medium"/>
            </a:endParaRPr>
          </a:p>
          <a:p>
            <a:pPr marL="12700">
              <a:lnSpc>
                <a:spcPct val="100000"/>
              </a:lnSpc>
            </a:pPr>
            <a:r>
              <a:rPr sz="1800" b="1" u="sng" spc="-1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Barlow SemiBold"/>
                <a:cs typeface="Barlow SemiBold"/>
                <a:hlinkClick r:id="rId7"/>
              </a:rPr>
              <a:t>fitnesspassport.com.au/info/</a:t>
            </a:r>
            <a:endParaRPr sz="1800">
              <a:latin typeface="Barlow SemiBold"/>
              <a:cs typeface="Barlow SemiBold"/>
            </a:endParaRPr>
          </a:p>
        </p:txBody>
      </p:sp>
      <p:grpSp>
        <p:nvGrpSpPr>
          <p:cNvPr id="15" name="object 15"/>
          <p:cNvGrpSpPr/>
          <p:nvPr/>
        </p:nvGrpSpPr>
        <p:grpSpPr>
          <a:xfrm>
            <a:off x="5420514" y="2561347"/>
            <a:ext cx="1594485" cy="6429375"/>
            <a:chOff x="5420514" y="2561347"/>
            <a:chExt cx="1594485" cy="6429375"/>
          </a:xfrm>
        </p:grpSpPr>
        <p:pic>
          <p:nvPicPr>
            <p:cNvPr id="16" name="object 16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6026105" y="8001719"/>
              <a:ext cx="988613" cy="98854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420514" y="2561347"/>
              <a:ext cx="1554591" cy="1114721"/>
            </a:xfrm>
            <a:prstGeom prst="rect">
              <a:avLst/>
            </a:prstGeom>
          </p:spPr>
        </p:pic>
      </p:grpSp>
      <p:pic>
        <p:nvPicPr>
          <p:cNvPr id="19" name="Picture 18">
            <a:extLst>
              <a:ext uri="{FF2B5EF4-FFF2-40B4-BE49-F238E27FC236}">
                <a16:creationId xmlns:a16="http://schemas.microsoft.com/office/drawing/2014/main" id="{0374FD06-1701-997A-578F-D5E236F3BC3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b="55603"/>
          <a:stretch/>
        </p:blipFill>
        <p:spPr>
          <a:xfrm>
            <a:off x="-4169" y="1"/>
            <a:ext cx="7560669" cy="474432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399938" y="2691817"/>
            <a:ext cx="6786880" cy="7635240"/>
          </a:xfrm>
          <a:prstGeom prst="rect">
            <a:avLst/>
          </a:prstGeom>
        </p:spPr>
        <p:txBody>
          <a:bodyPr vert="horz" wrap="square" lIns="0" tIns="15240" rIns="0" bIns="0" rtlCol="0">
            <a:spAutoFit/>
          </a:bodyPr>
          <a:lstStyle/>
          <a:p>
            <a:pPr marL="3904615">
              <a:lnSpc>
                <a:spcPct val="100000"/>
              </a:lnSpc>
              <a:spcBef>
                <a:spcPts val="120"/>
              </a:spcBef>
            </a:pPr>
            <a:r>
              <a:rPr sz="1700" b="1" spc="-10" dirty="0">
                <a:solidFill>
                  <a:srgbClr val="007EC5"/>
                </a:solidFill>
                <a:latin typeface="Barlow ExtraBold"/>
                <a:cs typeface="Barlow ExtraBold"/>
              </a:rPr>
              <a:t>METHOD:</a:t>
            </a:r>
            <a:endParaRPr sz="1700" dirty="0">
              <a:latin typeface="Barlow ExtraBold"/>
              <a:cs typeface="Barlow ExtraBold"/>
            </a:endParaRPr>
          </a:p>
          <a:p>
            <a:pPr marL="4065904" marR="100330">
              <a:lnSpc>
                <a:spcPct val="100000"/>
              </a:lnSpc>
              <a:spcBef>
                <a:spcPts val="1450"/>
              </a:spcBef>
            </a:pP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In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 large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pot add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3 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tablespoons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 of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olive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oil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and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heat</a:t>
            </a:r>
            <a:endParaRPr sz="1200" dirty="0">
              <a:latin typeface="Barlow Medium"/>
              <a:cs typeface="Barlow Medium"/>
            </a:endParaRPr>
          </a:p>
          <a:p>
            <a:pPr marL="4065904" marR="246379">
              <a:lnSpc>
                <a:spcPct val="100000"/>
              </a:lnSpc>
              <a:spcBef>
                <a:spcPts val="1440"/>
              </a:spcBef>
            </a:pP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Add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onion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and cook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for 4-5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mins 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until translucent</a:t>
            </a:r>
            <a:endParaRPr sz="1200" dirty="0">
              <a:latin typeface="Barlow Medium"/>
              <a:cs typeface="Barlow Medium"/>
            </a:endParaRPr>
          </a:p>
          <a:p>
            <a:pPr marL="4065904" marR="375920">
              <a:lnSpc>
                <a:spcPct val="100000"/>
              </a:lnSpc>
              <a:spcBef>
                <a:spcPts val="1440"/>
              </a:spcBef>
            </a:pP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Add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garlic,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herbs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and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carrot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and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continue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to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fry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for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another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1-2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0" dirty="0">
                <a:solidFill>
                  <a:srgbClr val="414042"/>
                </a:solidFill>
                <a:latin typeface="Barlow Medium"/>
                <a:cs typeface="Barlow Medium"/>
              </a:rPr>
              <a:t>mins</a:t>
            </a:r>
            <a:endParaRPr sz="1200" dirty="0">
              <a:latin typeface="Barlow Medium"/>
              <a:cs typeface="Barlow Medium"/>
            </a:endParaRPr>
          </a:p>
          <a:p>
            <a:pPr marL="4065904" marR="265430">
              <a:lnSpc>
                <a:spcPct val="100000"/>
              </a:lnSpc>
              <a:spcBef>
                <a:spcPts val="1440"/>
              </a:spcBef>
            </a:pP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Add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all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other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ingredients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and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water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if 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needed</a:t>
            </a:r>
            <a:endParaRPr sz="1200" dirty="0">
              <a:latin typeface="Barlow Medium"/>
              <a:cs typeface="Barlow Medium"/>
            </a:endParaRPr>
          </a:p>
          <a:p>
            <a:pPr marL="4065904" marR="23495">
              <a:lnSpc>
                <a:spcPct val="100000"/>
              </a:lnSpc>
              <a:spcBef>
                <a:spcPts val="1440"/>
              </a:spcBef>
            </a:pP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Simmer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for approx. 1.5 hrs,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stirring 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every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20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mins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and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topping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with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water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if 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necessary.</a:t>
            </a:r>
            <a:endParaRPr sz="1200" dirty="0">
              <a:latin typeface="Barlow Medium"/>
              <a:cs typeface="Barlow Medium"/>
            </a:endParaRPr>
          </a:p>
          <a:p>
            <a:pPr marL="4065904">
              <a:lnSpc>
                <a:spcPct val="100000"/>
              </a:lnSpc>
              <a:spcBef>
                <a:spcPts val="1440"/>
              </a:spcBef>
            </a:pPr>
            <a:r>
              <a:rPr sz="1200" b="1" dirty="0">
                <a:solidFill>
                  <a:srgbClr val="EB771F"/>
                </a:solidFill>
                <a:latin typeface="Barlow SemiBold"/>
                <a:cs typeface="Barlow SemiBold"/>
              </a:rPr>
              <a:t>Note:</a:t>
            </a:r>
            <a:r>
              <a:rPr sz="1200" b="1" spc="-10" dirty="0">
                <a:solidFill>
                  <a:srgbClr val="EB771F"/>
                </a:solidFill>
                <a:latin typeface="Barlow SemiBold"/>
                <a:cs typeface="Barlow SemiBold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If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adding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chicken,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add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after</a:t>
            </a:r>
            <a:r>
              <a:rPr sz="1200" b="0" spc="-5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dirty="0">
                <a:solidFill>
                  <a:srgbClr val="414042"/>
                </a:solidFill>
                <a:latin typeface="Barlow Medium"/>
                <a:cs typeface="Barlow Medium"/>
              </a:rPr>
              <a:t>step</a:t>
            </a:r>
            <a:r>
              <a:rPr sz="1200" b="0" spc="-10" dirty="0">
                <a:solidFill>
                  <a:srgbClr val="414042"/>
                </a:solidFill>
                <a:latin typeface="Barlow Medium"/>
                <a:cs typeface="Barlow Medium"/>
              </a:rPr>
              <a:t> </a:t>
            </a:r>
            <a:r>
              <a:rPr sz="1200" b="0" spc="-25" dirty="0">
                <a:solidFill>
                  <a:srgbClr val="414042"/>
                </a:solidFill>
                <a:latin typeface="Barlow Medium"/>
                <a:cs typeface="Barlow Medium"/>
              </a:rPr>
              <a:t>4.</a:t>
            </a:r>
            <a:endParaRPr sz="1200" dirty="0">
              <a:latin typeface="Barlow Medium"/>
              <a:cs typeface="Barlow Medium"/>
            </a:endParaRPr>
          </a:p>
          <a:p>
            <a:pPr marL="12700">
              <a:lnSpc>
                <a:spcPts val="4200"/>
              </a:lnSpc>
              <a:spcBef>
                <a:spcPts val="50"/>
              </a:spcBef>
            </a:pPr>
            <a:r>
              <a:rPr sz="4000" b="1" spc="70" dirty="0">
                <a:solidFill>
                  <a:srgbClr val="FFFFFF"/>
                </a:solidFill>
                <a:latin typeface="Barlow Black"/>
                <a:cs typeface="Barlow Black"/>
              </a:rPr>
              <a:t>WINTER</a:t>
            </a:r>
            <a:endParaRPr sz="4000" dirty="0">
              <a:latin typeface="Barlow Black"/>
              <a:cs typeface="Barlow Black"/>
            </a:endParaRPr>
          </a:p>
          <a:p>
            <a:pPr marL="12700">
              <a:lnSpc>
                <a:spcPts val="4200"/>
              </a:lnSpc>
            </a:pPr>
            <a:r>
              <a:rPr sz="4000" b="1" spc="65" dirty="0">
                <a:solidFill>
                  <a:srgbClr val="FFFFFF"/>
                </a:solidFill>
                <a:latin typeface="Barlow Black"/>
                <a:cs typeface="Barlow Black"/>
              </a:rPr>
              <a:t>VEGGIE</a:t>
            </a:r>
            <a:r>
              <a:rPr sz="4000" b="1" spc="170" dirty="0">
                <a:solidFill>
                  <a:srgbClr val="FFFFFF"/>
                </a:solidFill>
                <a:latin typeface="Barlow Black"/>
                <a:cs typeface="Barlow Black"/>
              </a:rPr>
              <a:t> </a:t>
            </a:r>
            <a:r>
              <a:rPr sz="4000" b="1" spc="35" dirty="0">
                <a:solidFill>
                  <a:srgbClr val="FFFFFF"/>
                </a:solidFill>
                <a:latin typeface="Barlow Black"/>
                <a:cs typeface="Barlow Black"/>
              </a:rPr>
              <a:t>SOUP</a:t>
            </a:r>
            <a:endParaRPr sz="4000" dirty="0">
              <a:latin typeface="Barlow Black"/>
              <a:cs typeface="Barlow Black"/>
            </a:endParaRPr>
          </a:p>
          <a:p>
            <a:pPr marL="34925">
              <a:lnSpc>
                <a:spcPct val="100000"/>
              </a:lnSpc>
              <a:spcBef>
                <a:spcPts val="819"/>
              </a:spcBef>
            </a:pPr>
            <a:r>
              <a:rPr sz="1700" b="1" spc="-10" dirty="0">
                <a:solidFill>
                  <a:srgbClr val="FFFFFF"/>
                </a:solidFill>
                <a:latin typeface="Barlow ExtraBold"/>
                <a:cs typeface="Barlow ExtraBold"/>
              </a:rPr>
              <a:t>INGREDIENTS:</a:t>
            </a:r>
            <a:endParaRPr sz="1700" dirty="0">
              <a:latin typeface="Barlow ExtraBold"/>
              <a:cs typeface="Barlow ExtraBold"/>
            </a:endParaRPr>
          </a:p>
          <a:p>
            <a:pPr marL="34925">
              <a:lnSpc>
                <a:spcPct val="100000"/>
              </a:lnSpc>
              <a:spcBef>
                <a:spcPts val="660"/>
              </a:spcBef>
            </a:pP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1</a:t>
            </a:r>
            <a:r>
              <a:rPr sz="1300" b="1" spc="-2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large</a:t>
            </a:r>
            <a:r>
              <a:rPr sz="1300" b="1" spc="-1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onion</a:t>
            </a:r>
            <a:r>
              <a:rPr sz="1300" b="1" spc="-1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ﬁnely</a:t>
            </a:r>
            <a:r>
              <a:rPr sz="1300" b="1" spc="-2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chopped</a:t>
            </a:r>
            <a:endParaRPr sz="1300" dirty="0">
              <a:latin typeface="Barlow"/>
              <a:cs typeface="Barlow"/>
            </a:endParaRPr>
          </a:p>
          <a:p>
            <a:pPr marL="34925">
              <a:lnSpc>
                <a:spcPct val="100000"/>
              </a:lnSpc>
              <a:spcBef>
                <a:spcPts val="740"/>
              </a:spcBef>
            </a:pP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1</a:t>
            </a:r>
            <a:r>
              <a:rPr sz="1300" b="1" spc="-1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large</a:t>
            </a:r>
            <a:r>
              <a:rPr sz="1300" b="1" spc="-1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clove</a:t>
            </a:r>
            <a:r>
              <a:rPr sz="1300" b="1" spc="-1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of</a:t>
            </a:r>
            <a:r>
              <a:rPr sz="1300" b="1" spc="-1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garlic,</a:t>
            </a:r>
            <a:r>
              <a:rPr sz="1300" b="1" spc="-1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crushed</a:t>
            </a:r>
            <a:endParaRPr sz="1300" dirty="0">
              <a:latin typeface="Barlow"/>
              <a:cs typeface="Barlow"/>
            </a:endParaRPr>
          </a:p>
          <a:p>
            <a:pPr marL="34925">
              <a:lnSpc>
                <a:spcPct val="100000"/>
              </a:lnSpc>
              <a:spcBef>
                <a:spcPts val="740"/>
              </a:spcBef>
            </a:pP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1</a:t>
            </a:r>
            <a:r>
              <a:rPr sz="1300" b="1" spc="-3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tablespoon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mixed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dry</a:t>
            </a:r>
            <a:r>
              <a:rPr sz="1300" b="1" spc="-3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herbs</a:t>
            </a:r>
            <a:endParaRPr sz="1300" dirty="0">
              <a:latin typeface="Barlow"/>
              <a:cs typeface="Barlow"/>
            </a:endParaRPr>
          </a:p>
          <a:p>
            <a:pPr marL="34925">
              <a:lnSpc>
                <a:spcPct val="100000"/>
              </a:lnSpc>
              <a:spcBef>
                <a:spcPts val="740"/>
              </a:spcBef>
            </a:pP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2</a:t>
            </a:r>
            <a:r>
              <a:rPr sz="1300" b="1" spc="-3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large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carrots,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sliced</a:t>
            </a:r>
            <a:endParaRPr sz="1300" dirty="0">
              <a:latin typeface="Barlow"/>
              <a:cs typeface="Barlow"/>
            </a:endParaRPr>
          </a:p>
          <a:p>
            <a:pPr marL="34925" marR="4635500">
              <a:lnSpc>
                <a:spcPct val="147400"/>
              </a:lnSpc>
            </a:pP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1</a:t>
            </a:r>
            <a:r>
              <a:rPr sz="1300" b="1" spc="-3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broccoli,</a:t>
            </a:r>
            <a:r>
              <a:rPr sz="1300" b="1" spc="-3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including</a:t>
            </a:r>
            <a:r>
              <a:rPr sz="1300" b="1" spc="-3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the</a:t>
            </a:r>
            <a:r>
              <a:rPr sz="1300" b="1" spc="-3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stalk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1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packet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soup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mix</a:t>
            </a:r>
            <a:endParaRPr sz="1300" dirty="0">
              <a:latin typeface="Barlow"/>
              <a:cs typeface="Barlow"/>
            </a:endParaRPr>
          </a:p>
          <a:p>
            <a:pPr marL="34925" marR="5084445">
              <a:lnSpc>
                <a:spcPct val="147400"/>
              </a:lnSpc>
            </a:pP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1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tin</a:t>
            </a:r>
            <a:r>
              <a:rPr sz="1300" b="1" spc="-2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crushed</a:t>
            </a:r>
            <a:r>
              <a:rPr sz="1300" b="1" spc="-25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tomatoes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1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litre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 </a:t>
            </a:r>
            <a:r>
              <a:rPr sz="1300" b="1" dirty="0">
                <a:solidFill>
                  <a:srgbClr val="FFFFFF"/>
                </a:solidFill>
                <a:latin typeface="Barlow"/>
                <a:cs typeface="Barlow"/>
              </a:rPr>
              <a:t>of</a:t>
            </a:r>
            <a:r>
              <a:rPr sz="1300" b="1" spc="-10" dirty="0">
                <a:solidFill>
                  <a:srgbClr val="FFFFFF"/>
                </a:solidFill>
                <a:latin typeface="Barlow"/>
                <a:cs typeface="Barlow"/>
              </a:rPr>
              <a:t> stock</a:t>
            </a:r>
            <a:endParaRPr sz="1300" dirty="0">
              <a:latin typeface="Barlow"/>
              <a:cs typeface="Barlow"/>
            </a:endParaRPr>
          </a:p>
          <a:p>
            <a:pPr marL="34925">
              <a:lnSpc>
                <a:spcPct val="100000"/>
              </a:lnSpc>
              <a:spcBef>
                <a:spcPts val="740"/>
              </a:spcBef>
            </a:pP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Optional: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2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chicken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dirty="0">
                <a:solidFill>
                  <a:srgbClr val="FFFFFF"/>
                </a:solidFill>
                <a:latin typeface="Barlow Medium"/>
                <a:cs typeface="Barlow Medium"/>
              </a:rPr>
              <a:t>breasts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</a:t>
            </a:r>
            <a:r>
              <a:rPr sz="1300" b="0" spc="50" dirty="0">
                <a:solidFill>
                  <a:srgbClr val="FFFFFF"/>
                </a:solidFill>
                <a:latin typeface="Barlow Medium"/>
                <a:cs typeface="Barlow Medium"/>
              </a:rPr>
              <a:t>ﬁnely</a:t>
            </a:r>
            <a:r>
              <a:rPr sz="1300" b="0" spc="-10" dirty="0">
                <a:solidFill>
                  <a:srgbClr val="FFFFFF"/>
                </a:solidFill>
                <a:latin typeface="Barlow Medium"/>
                <a:cs typeface="Barlow Medium"/>
              </a:rPr>
              <a:t> sliced</a:t>
            </a:r>
            <a:endParaRPr sz="1300" dirty="0">
              <a:latin typeface="Barlow Medium"/>
              <a:cs typeface="Barlow Medium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986163" y="1797085"/>
            <a:ext cx="605155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50" dirty="0">
                <a:solidFill>
                  <a:srgbClr val="EB771F"/>
                </a:solidFill>
                <a:latin typeface="Barlow ExtraBold"/>
                <a:cs typeface="Barlow ExtraBold"/>
              </a:rPr>
              <a:t>6</a:t>
            </a:r>
            <a:endParaRPr sz="1000">
              <a:latin typeface="Barlow ExtraBold"/>
              <a:cs typeface="Barlow ExtraBold"/>
            </a:endParaRPr>
          </a:p>
          <a:p>
            <a:pPr marL="12700">
              <a:lnSpc>
                <a:spcPct val="100000"/>
              </a:lnSpc>
            </a:pPr>
            <a:r>
              <a:rPr sz="1000" b="1" spc="-10" dirty="0">
                <a:solidFill>
                  <a:srgbClr val="EB771F"/>
                </a:solidFill>
                <a:latin typeface="Barlow ExtraBold"/>
                <a:cs typeface="Barlow ExtraBold"/>
              </a:rPr>
              <a:t>SERVINGS</a:t>
            </a:r>
            <a:endParaRPr sz="1000">
              <a:latin typeface="Barlow ExtraBold"/>
              <a:cs typeface="Barlow ExtraBold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763782" y="1797085"/>
            <a:ext cx="537210" cy="33020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sz="1000" b="1" spc="-25" dirty="0">
                <a:solidFill>
                  <a:srgbClr val="EB771F"/>
                </a:solidFill>
                <a:latin typeface="Barlow ExtraBold"/>
                <a:cs typeface="Barlow ExtraBold"/>
              </a:rPr>
              <a:t>20</a:t>
            </a:r>
            <a:endParaRPr sz="1000">
              <a:latin typeface="Barlow ExtraBold"/>
              <a:cs typeface="Barlow ExtraBold"/>
            </a:endParaRPr>
          </a:p>
          <a:p>
            <a:pPr marL="12700">
              <a:lnSpc>
                <a:spcPct val="100000"/>
              </a:lnSpc>
            </a:pPr>
            <a:r>
              <a:rPr sz="1000" b="1" spc="-10" dirty="0">
                <a:solidFill>
                  <a:srgbClr val="EB771F"/>
                </a:solidFill>
                <a:latin typeface="Barlow ExtraBold"/>
                <a:cs typeface="Barlow ExtraBold"/>
              </a:rPr>
              <a:t>MINUTES</a:t>
            </a:r>
            <a:endParaRPr sz="1000">
              <a:latin typeface="Barlow ExtraBold"/>
              <a:cs typeface="Barlow ExtraBold"/>
            </a:endParaRPr>
          </a:p>
        </p:txBody>
      </p:sp>
      <p:pic>
        <p:nvPicPr>
          <p:cNvPr id="5" name="object 5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968051" cy="47052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E0B7B1-5A0A-38AD-413D-07348B7E14A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7187"/>
          <a:stretch/>
        </p:blipFill>
        <p:spPr>
          <a:xfrm>
            <a:off x="1" y="0"/>
            <a:ext cx="4006849" cy="1069340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F05CE7C970E2A4DB0E92BE6AD0543E7" ma:contentTypeVersion="18" ma:contentTypeDescription="Create a new document." ma:contentTypeScope="" ma:versionID="3bfcd0f83cafbc314a3d10d9e817a09c">
  <xsd:schema xmlns:xsd="http://www.w3.org/2001/XMLSchema" xmlns:xs="http://www.w3.org/2001/XMLSchema" xmlns:p="http://schemas.microsoft.com/office/2006/metadata/properties" xmlns:ns2="5ad74e89-34f3-4fc3-b931-f3545b35e574" xmlns:ns3="a33352a1-544e-4f1c-9121-847d326bb384" targetNamespace="http://schemas.microsoft.com/office/2006/metadata/properties" ma:root="true" ma:fieldsID="efd63aee61fbf98ec15ba6f0efe85c6d" ns2:_="" ns3:_="">
    <xsd:import namespace="5ad74e89-34f3-4fc3-b931-f3545b35e574"/>
    <xsd:import namespace="a33352a1-544e-4f1c-9121-847d326bb384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ad74e89-34f3-4fc3-b931-f3545b35e574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f3aff7f-e2d6-4a5d-8dec-bf62a9825e33}" ma:internalName="TaxCatchAll" ma:showField="CatchAllData" ma:web="5ad74e89-34f3-4fc3-b931-f3545b35e57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33352a1-544e-4f1c-9121-847d326bb38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6fc25d8e-204f-4b4b-ae36-ef5e15eaf06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5ad74e89-34f3-4fc3-b931-f3545b35e574" xsi:nil="true"/>
    <lcf76f155ced4ddcb4097134ff3c332f xmlns="a33352a1-544e-4f1c-9121-847d326bb38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C46ED0F4-DF73-4683-847C-C7127055A6CF}"/>
</file>

<file path=customXml/itemProps2.xml><?xml version="1.0" encoding="utf-8"?>
<ds:datastoreItem xmlns:ds="http://schemas.openxmlformats.org/officeDocument/2006/customXml" ds:itemID="{50043535-ACBF-49A4-9A8C-6254F82407B8}"/>
</file>

<file path=customXml/itemProps3.xml><?xml version="1.0" encoding="utf-8"?>
<ds:datastoreItem xmlns:ds="http://schemas.openxmlformats.org/officeDocument/2006/customXml" ds:itemID="{8FDF4D42-FC55-47F0-800A-D069153FBB27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</TotalTime>
  <Words>337</Words>
  <Application>Microsoft Office PowerPoint</Application>
  <PresentationFormat>Custom</PresentationFormat>
  <Paragraphs>32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Barlow</vt:lpstr>
      <vt:lpstr>Barlow Black</vt:lpstr>
      <vt:lpstr>Barlow ExtraBold</vt:lpstr>
      <vt:lpstr>Barlow Medium</vt:lpstr>
      <vt:lpstr>Barlow SemiBold</vt:lpstr>
      <vt:lpstr>Calibri</vt:lpstr>
      <vt:lpstr>Office Theme</vt:lpstr>
      <vt:lpstr>WINNING AT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Recipe Card - Veggie soup_v2</dc:title>
  <cp:lastModifiedBy>Luke Aquilina</cp:lastModifiedBy>
  <cp:revision>1</cp:revision>
  <dcterms:created xsi:type="dcterms:W3CDTF">2024-07-09T00:21:40Z</dcterms:created>
  <dcterms:modified xsi:type="dcterms:W3CDTF">2024-07-09T00:27:01Z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2024-06-18T00:00:00Z</vt:filetime>
  </property>
  <property fmtid="{D5CDD505-2E9C-101B-9397-08002B2CF9AE}" pid="3" name="Creator">
    <vt:lpwstr>Adobe Illustrator 28.6 (Macintosh)</vt:lpwstr>
  </property>
  <property fmtid="{D5CDD505-2E9C-101B-9397-08002B2CF9AE}" pid="4" name="LastSaved">
    <vt:filetime>2024-07-09T00:00:00Z</vt:filetime>
  </property>
  <property fmtid="{D5CDD505-2E9C-101B-9397-08002B2CF9AE}" pid="5" name="Producer">
    <vt:lpwstr>Adobe PDF library 17.00</vt:lpwstr>
  </property>
  <property fmtid="{D5CDD505-2E9C-101B-9397-08002B2CF9AE}" pid="6" name="ContentTypeId">
    <vt:lpwstr>0x0101007F05CE7C970E2A4DB0E92BE6AD0543E7</vt:lpwstr>
  </property>
</Properties>
</file>