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sldIdLst>
    <p:sldId id="256" r:id="rId4"/>
    <p:sldId id="257" r:id="rId5"/>
  </p:sldIdLst>
  <p:sldSz cx="7556500" cy="11271250"/>
  <p:notesSz cx="7556500" cy="112712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D3"/>
    <a:srgbClr val="DDE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69D4FB-8F21-422E-998F-73041D132627}" v="2" dt="2024-10-14T00:46:47.77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4" d="100"/>
          <a:sy n="154" d="100"/>
        </p:scale>
        <p:origin x="432" y="-1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e Aquilina" userId="6fa8c121-c176-43db-a304-9dbbfcc05534" providerId="ADAL" clId="{D069D4FB-8F21-422E-998F-73041D132627}"/>
    <pc:docChg chg="undo custSel modSld">
      <pc:chgData name="Luke Aquilina" userId="6fa8c121-c176-43db-a304-9dbbfcc05534" providerId="ADAL" clId="{D069D4FB-8F21-422E-998F-73041D132627}" dt="2024-10-14T00:52:36.887" v="199" actId="207"/>
      <pc:docMkLst>
        <pc:docMk/>
      </pc:docMkLst>
      <pc:sldChg chg="addSp modSp mod">
        <pc:chgData name="Luke Aquilina" userId="6fa8c121-c176-43db-a304-9dbbfcc05534" providerId="ADAL" clId="{D069D4FB-8F21-422E-998F-73041D132627}" dt="2024-10-14T00:52:36.887" v="199" actId="207"/>
        <pc:sldMkLst>
          <pc:docMk/>
          <pc:sldMk cId="0" sldId="256"/>
        </pc:sldMkLst>
        <pc:spChg chg="mod ord">
          <ac:chgData name="Luke Aquilina" userId="6fa8c121-c176-43db-a304-9dbbfcc05534" providerId="ADAL" clId="{D069D4FB-8F21-422E-998F-73041D132627}" dt="2024-10-14T00:51:43.726" v="110" actId="14838"/>
          <ac:spMkLst>
            <pc:docMk/>
            <pc:sldMk cId="0" sldId="256"/>
            <ac:spMk id="2" creationId="{00000000-0000-0000-0000-000000000000}"/>
          </ac:spMkLst>
        </pc:spChg>
        <pc:spChg chg="add mod ord">
          <ac:chgData name="Luke Aquilina" userId="6fa8c121-c176-43db-a304-9dbbfcc05534" providerId="ADAL" clId="{D069D4FB-8F21-422E-998F-73041D132627}" dt="2024-10-14T00:52:36.887" v="199" actId="207"/>
          <ac:spMkLst>
            <pc:docMk/>
            <pc:sldMk cId="0" sldId="256"/>
            <ac:spMk id="8" creationId="{06060B71-32BD-7499-C6E0-2C8535F85586}"/>
          </ac:spMkLst>
        </pc:spChg>
        <pc:grpChg chg="mod">
          <ac:chgData name="Luke Aquilina" userId="6fa8c121-c176-43db-a304-9dbbfcc05534" providerId="ADAL" clId="{D069D4FB-8F21-422E-998F-73041D132627}" dt="2024-10-14T00:46:55.557" v="8" actId="962"/>
          <ac:grpSpMkLst>
            <pc:docMk/>
            <pc:sldMk cId="0" sldId="256"/>
            <ac:grpSpMk id="5" creationId="{00000000-0000-0000-0000-000000000000}"/>
          </ac:grpSpMkLst>
        </pc:grpChg>
        <pc:picChg chg="add mod ord">
          <ac:chgData name="Luke Aquilina" userId="6fa8c121-c176-43db-a304-9dbbfcc05534" providerId="ADAL" clId="{D069D4FB-8F21-422E-998F-73041D132627}" dt="2024-10-14T00:47:06.297" v="11" actId="167"/>
          <ac:picMkLst>
            <pc:docMk/>
            <pc:sldMk cId="0" sldId="256"/>
            <ac:picMk id="10" creationId="{C0FE302A-DB9D-731E-BC6A-AFBDA766A29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494087"/>
            <a:ext cx="6428422" cy="2366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6311900"/>
            <a:ext cx="5293995" cy="2817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59992" cy="612029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649500"/>
            <a:ext cx="7560005" cy="6365544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418401" y="5631848"/>
            <a:ext cx="315595" cy="437515"/>
          </a:xfrm>
          <a:custGeom>
            <a:avLst/>
            <a:gdLst/>
            <a:ahLst/>
            <a:cxnLst/>
            <a:rect l="l" t="t" r="r" b="b"/>
            <a:pathLst>
              <a:path w="315595" h="437514">
                <a:moveTo>
                  <a:pt x="315556" y="90919"/>
                </a:moveTo>
                <a:lnTo>
                  <a:pt x="315252" y="9309"/>
                </a:lnTo>
                <a:lnTo>
                  <a:pt x="315239" y="6413"/>
                </a:lnTo>
                <a:lnTo>
                  <a:pt x="314401" y="4127"/>
                </a:lnTo>
                <a:lnTo>
                  <a:pt x="312737" y="2476"/>
                </a:lnTo>
                <a:lnTo>
                  <a:pt x="311061" y="812"/>
                </a:lnTo>
                <a:lnTo>
                  <a:pt x="308775" y="0"/>
                </a:lnTo>
                <a:lnTo>
                  <a:pt x="305866" y="12"/>
                </a:lnTo>
                <a:lnTo>
                  <a:pt x="9334" y="1117"/>
                </a:lnTo>
                <a:lnTo>
                  <a:pt x="6413" y="1130"/>
                </a:lnTo>
                <a:lnTo>
                  <a:pt x="4140" y="1968"/>
                </a:lnTo>
                <a:lnTo>
                  <a:pt x="2489" y="3644"/>
                </a:lnTo>
                <a:lnTo>
                  <a:pt x="838" y="5308"/>
                </a:lnTo>
                <a:lnTo>
                  <a:pt x="0" y="7581"/>
                </a:lnTo>
                <a:lnTo>
                  <a:pt x="12" y="10490"/>
                </a:lnTo>
                <a:lnTo>
                  <a:pt x="1587" y="427901"/>
                </a:lnTo>
                <a:lnTo>
                  <a:pt x="1600" y="430809"/>
                </a:lnTo>
                <a:lnTo>
                  <a:pt x="2438" y="433095"/>
                </a:lnTo>
                <a:lnTo>
                  <a:pt x="4114" y="434746"/>
                </a:lnTo>
                <a:lnTo>
                  <a:pt x="5753" y="436397"/>
                </a:lnTo>
                <a:lnTo>
                  <a:pt x="8064" y="437222"/>
                </a:lnTo>
                <a:lnTo>
                  <a:pt x="10985" y="437210"/>
                </a:lnTo>
                <a:lnTo>
                  <a:pt x="109410" y="436841"/>
                </a:lnTo>
                <a:lnTo>
                  <a:pt x="118732" y="430377"/>
                </a:lnTo>
                <a:lnTo>
                  <a:pt x="118719" y="427469"/>
                </a:lnTo>
                <a:lnTo>
                  <a:pt x="118122" y="268592"/>
                </a:lnTo>
                <a:lnTo>
                  <a:pt x="118110" y="266522"/>
                </a:lnTo>
                <a:lnTo>
                  <a:pt x="119138" y="265480"/>
                </a:lnTo>
                <a:lnTo>
                  <a:pt x="121221" y="265468"/>
                </a:lnTo>
                <a:lnTo>
                  <a:pt x="236474" y="265036"/>
                </a:lnTo>
                <a:lnTo>
                  <a:pt x="239382" y="265023"/>
                </a:lnTo>
                <a:lnTo>
                  <a:pt x="241655" y="264185"/>
                </a:lnTo>
                <a:lnTo>
                  <a:pt x="243319" y="262521"/>
                </a:lnTo>
                <a:lnTo>
                  <a:pt x="244957" y="260857"/>
                </a:lnTo>
                <a:lnTo>
                  <a:pt x="245795" y="258559"/>
                </a:lnTo>
                <a:lnTo>
                  <a:pt x="245783" y="255663"/>
                </a:lnTo>
                <a:lnTo>
                  <a:pt x="245465" y="174675"/>
                </a:lnTo>
                <a:lnTo>
                  <a:pt x="245452" y="171767"/>
                </a:lnTo>
                <a:lnTo>
                  <a:pt x="244627" y="169481"/>
                </a:lnTo>
                <a:lnTo>
                  <a:pt x="242951" y="167830"/>
                </a:lnTo>
                <a:lnTo>
                  <a:pt x="241287" y="166179"/>
                </a:lnTo>
                <a:lnTo>
                  <a:pt x="239001" y="165341"/>
                </a:lnTo>
                <a:lnTo>
                  <a:pt x="236093" y="165353"/>
                </a:lnTo>
                <a:lnTo>
                  <a:pt x="120840" y="165798"/>
                </a:lnTo>
                <a:lnTo>
                  <a:pt x="118757" y="165798"/>
                </a:lnTo>
                <a:lnTo>
                  <a:pt x="117729" y="164769"/>
                </a:lnTo>
                <a:lnTo>
                  <a:pt x="117716" y="162686"/>
                </a:lnTo>
                <a:lnTo>
                  <a:pt x="117500" y="104127"/>
                </a:lnTo>
                <a:lnTo>
                  <a:pt x="117487" y="102057"/>
                </a:lnTo>
                <a:lnTo>
                  <a:pt x="118516" y="101015"/>
                </a:lnTo>
                <a:lnTo>
                  <a:pt x="120599" y="101003"/>
                </a:lnTo>
                <a:lnTo>
                  <a:pt x="306260" y="100304"/>
                </a:lnTo>
                <a:lnTo>
                  <a:pt x="309156" y="100291"/>
                </a:lnTo>
                <a:lnTo>
                  <a:pt x="311429" y="99453"/>
                </a:lnTo>
                <a:lnTo>
                  <a:pt x="313105" y="97789"/>
                </a:lnTo>
                <a:lnTo>
                  <a:pt x="314744" y="96126"/>
                </a:lnTo>
                <a:lnTo>
                  <a:pt x="315569" y="93827"/>
                </a:lnTo>
                <a:lnTo>
                  <a:pt x="315556" y="9091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89661" y="5625972"/>
            <a:ext cx="350520" cy="448945"/>
          </a:xfrm>
          <a:custGeom>
            <a:avLst/>
            <a:gdLst/>
            <a:ahLst/>
            <a:cxnLst/>
            <a:rect l="l" t="t" r="r" b="b"/>
            <a:pathLst>
              <a:path w="350519" h="448945">
                <a:moveTo>
                  <a:pt x="175501" y="448551"/>
                </a:moveTo>
                <a:lnTo>
                  <a:pt x="224615" y="443145"/>
                </a:lnTo>
                <a:lnTo>
                  <a:pt x="267309" y="427329"/>
                </a:lnTo>
                <a:lnTo>
                  <a:pt x="302328" y="402131"/>
                </a:lnTo>
                <a:lnTo>
                  <a:pt x="328460" y="368541"/>
                </a:lnTo>
                <a:lnTo>
                  <a:pt x="344654" y="327753"/>
                </a:lnTo>
                <a:lnTo>
                  <a:pt x="349923" y="280936"/>
                </a:lnTo>
                <a:lnTo>
                  <a:pt x="349491" y="163804"/>
                </a:lnTo>
                <a:lnTo>
                  <a:pt x="343863" y="118030"/>
                </a:lnTo>
                <a:lnTo>
                  <a:pt x="327367" y="77914"/>
                </a:lnTo>
                <a:lnTo>
                  <a:pt x="300985" y="44838"/>
                </a:lnTo>
                <a:lnTo>
                  <a:pt x="265772" y="20193"/>
                </a:lnTo>
                <a:lnTo>
                  <a:pt x="222964" y="4948"/>
                </a:lnTo>
                <a:lnTo>
                  <a:pt x="173812" y="0"/>
                </a:lnTo>
                <a:lnTo>
                  <a:pt x="148718" y="1376"/>
                </a:lnTo>
                <a:lnTo>
                  <a:pt x="103126" y="11821"/>
                </a:lnTo>
                <a:lnTo>
                  <a:pt x="63989" y="32298"/>
                </a:lnTo>
                <a:lnTo>
                  <a:pt x="33418" y="61378"/>
                </a:lnTo>
                <a:lnTo>
                  <a:pt x="11999" y="98488"/>
                </a:lnTo>
                <a:lnTo>
                  <a:pt x="1267" y="141522"/>
                </a:lnTo>
                <a:lnTo>
                  <a:pt x="0" y="165125"/>
                </a:lnTo>
                <a:lnTo>
                  <a:pt x="431" y="282244"/>
                </a:lnTo>
                <a:lnTo>
                  <a:pt x="6056" y="329022"/>
                </a:lnTo>
                <a:lnTo>
                  <a:pt x="22567" y="369684"/>
                </a:lnTo>
                <a:lnTo>
                  <a:pt x="48929" y="403085"/>
                </a:lnTo>
                <a:lnTo>
                  <a:pt x="84150" y="428028"/>
                </a:lnTo>
                <a:lnTo>
                  <a:pt x="126806" y="443523"/>
                </a:lnTo>
                <a:lnTo>
                  <a:pt x="175501" y="448551"/>
                </a:lnTo>
                <a:close/>
              </a:path>
              <a:path w="350519" h="448945">
                <a:moveTo>
                  <a:pt x="175120" y="348246"/>
                </a:moveTo>
                <a:lnTo>
                  <a:pt x="133616" y="331279"/>
                </a:lnTo>
                <a:lnTo>
                  <a:pt x="117563" y="285534"/>
                </a:lnTo>
                <a:lnTo>
                  <a:pt x="117106" y="163436"/>
                </a:lnTo>
                <a:lnTo>
                  <a:pt x="118054" y="149827"/>
                </a:lnTo>
                <a:lnTo>
                  <a:pt x="141337" y="110052"/>
                </a:lnTo>
                <a:lnTo>
                  <a:pt x="174180" y="100291"/>
                </a:lnTo>
                <a:lnTo>
                  <a:pt x="186629" y="101319"/>
                </a:lnTo>
                <a:lnTo>
                  <a:pt x="223295" y="126534"/>
                </a:lnTo>
                <a:lnTo>
                  <a:pt x="232816" y="285115"/>
                </a:lnTo>
                <a:lnTo>
                  <a:pt x="231877" y="298729"/>
                </a:lnTo>
                <a:lnTo>
                  <a:pt x="208551" y="338486"/>
                </a:lnTo>
                <a:lnTo>
                  <a:pt x="175120" y="34824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212697" y="5629267"/>
            <a:ext cx="344805" cy="436880"/>
          </a:xfrm>
          <a:custGeom>
            <a:avLst/>
            <a:gdLst/>
            <a:ahLst/>
            <a:cxnLst/>
            <a:rect l="l" t="t" r="r" b="b"/>
            <a:pathLst>
              <a:path w="344805" h="436879">
                <a:moveTo>
                  <a:pt x="230886" y="435978"/>
                </a:moveTo>
                <a:lnTo>
                  <a:pt x="335534" y="435584"/>
                </a:lnTo>
                <a:lnTo>
                  <a:pt x="338035" y="435584"/>
                </a:lnTo>
                <a:lnTo>
                  <a:pt x="340106" y="434949"/>
                </a:lnTo>
                <a:lnTo>
                  <a:pt x="341757" y="433679"/>
                </a:lnTo>
                <a:lnTo>
                  <a:pt x="343408" y="432447"/>
                </a:lnTo>
                <a:lnTo>
                  <a:pt x="344246" y="430784"/>
                </a:lnTo>
                <a:lnTo>
                  <a:pt x="344233" y="428701"/>
                </a:lnTo>
                <a:lnTo>
                  <a:pt x="344233" y="428294"/>
                </a:lnTo>
                <a:lnTo>
                  <a:pt x="343814" y="426834"/>
                </a:lnTo>
                <a:lnTo>
                  <a:pt x="342963" y="424345"/>
                </a:lnTo>
                <a:lnTo>
                  <a:pt x="263245" y="260172"/>
                </a:lnTo>
                <a:lnTo>
                  <a:pt x="262394" y="258089"/>
                </a:lnTo>
                <a:lnTo>
                  <a:pt x="263004" y="256641"/>
                </a:lnTo>
                <a:lnTo>
                  <a:pt x="265087" y="255790"/>
                </a:lnTo>
                <a:lnTo>
                  <a:pt x="281861" y="247539"/>
                </a:lnTo>
                <a:lnTo>
                  <a:pt x="320662" y="210426"/>
                </a:lnTo>
                <a:lnTo>
                  <a:pt x="339459" y="158309"/>
                </a:lnTo>
                <a:lnTo>
                  <a:pt x="340652" y="138379"/>
                </a:lnTo>
                <a:lnTo>
                  <a:pt x="339468" y="118433"/>
                </a:lnTo>
                <a:lnTo>
                  <a:pt x="322618" y="65874"/>
                </a:lnTo>
                <a:lnTo>
                  <a:pt x="287788" y="26703"/>
                </a:lnTo>
                <a:lnTo>
                  <a:pt x="237904" y="4211"/>
                </a:lnTo>
                <a:lnTo>
                  <a:pt x="198094" y="0"/>
                </a:lnTo>
                <a:lnTo>
                  <a:pt x="9334" y="723"/>
                </a:lnTo>
                <a:lnTo>
                  <a:pt x="6413" y="736"/>
                </a:lnTo>
                <a:lnTo>
                  <a:pt x="4140" y="1562"/>
                </a:lnTo>
                <a:lnTo>
                  <a:pt x="2489" y="3238"/>
                </a:lnTo>
                <a:lnTo>
                  <a:pt x="838" y="4902"/>
                </a:lnTo>
                <a:lnTo>
                  <a:pt x="0" y="7188"/>
                </a:lnTo>
                <a:lnTo>
                  <a:pt x="12" y="10096"/>
                </a:lnTo>
                <a:lnTo>
                  <a:pt x="1587" y="427507"/>
                </a:lnTo>
                <a:lnTo>
                  <a:pt x="1600" y="430415"/>
                </a:lnTo>
                <a:lnTo>
                  <a:pt x="2438" y="432689"/>
                </a:lnTo>
                <a:lnTo>
                  <a:pt x="4114" y="434340"/>
                </a:lnTo>
                <a:lnTo>
                  <a:pt x="5753" y="435991"/>
                </a:lnTo>
                <a:lnTo>
                  <a:pt x="8064" y="436816"/>
                </a:lnTo>
                <a:lnTo>
                  <a:pt x="10985" y="436803"/>
                </a:lnTo>
                <a:lnTo>
                  <a:pt x="109410" y="436435"/>
                </a:lnTo>
                <a:lnTo>
                  <a:pt x="118732" y="429958"/>
                </a:lnTo>
                <a:lnTo>
                  <a:pt x="118719" y="427062"/>
                </a:lnTo>
                <a:lnTo>
                  <a:pt x="118135" y="271932"/>
                </a:lnTo>
                <a:lnTo>
                  <a:pt x="118122" y="269862"/>
                </a:lnTo>
                <a:lnTo>
                  <a:pt x="119151" y="268820"/>
                </a:lnTo>
                <a:lnTo>
                  <a:pt x="121234" y="268808"/>
                </a:lnTo>
                <a:lnTo>
                  <a:pt x="147408" y="268706"/>
                </a:lnTo>
                <a:lnTo>
                  <a:pt x="149059" y="268706"/>
                </a:lnTo>
                <a:lnTo>
                  <a:pt x="150291" y="269532"/>
                </a:lnTo>
                <a:lnTo>
                  <a:pt x="151142" y="271183"/>
                </a:lnTo>
                <a:lnTo>
                  <a:pt x="220256" y="429158"/>
                </a:lnTo>
                <a:lnTo>
                  <a:pt x="221945" y="433730"/>
                </a:lnTo>
                <a:lnTo>
                  <a:pt x="225488" y="436003"/>
                </a:lnTo>
                <a:lnTo>
                  <a:pt x="230886" y="435978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3835" y="5723285"/>
            <a:ext cx="119380" cy="92049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777706" y="5622263"/>
            <a:ext cx="350520" cy="448945"/>
          </a:xfrm>
          <a:custGeom>
            <a:avLst/>
            <a:gdLst/>
            <a:ahLst/>
            <a:cxnLst/>
            <a:rect l="l" t="t" r="r" b="b"/>
            <a:pathLst>
              <a:path w="350519" h="448945">
                <a:moveTo>
                  <a:pt x="175501" y="448551"/>
                </a:moveTo>
                <a:lnTo>
                  <a:pt x="224615" y="443145"/>
                </a:lnTo>
                <a:lnTo>
                  <a:pt x="267309" y="427329"/>
                </a:lnTo>
                <a:lnTo>
                  <a:pt x="302328" y="402124"/>
                </a:lnTo>
                <a:lnTo>
                  <a:pt x="328460" y="368528"/>
                </a:lnTo>
                <a:lnTo>
                  <a:pt x="344654" y="327745"/>
                </a:lnTo>
                <a:lnTo>
                  <a:pt x="349923" y="280924"/>
                </a:lnTo>
                <a:lnTo>
                  <a:pt x="349491" y="163791"/>
                </a:lnTo>
                <a:lnTo>
                  <a:pt x="343863" y="118022"/>
                </a:lnTo>
                <a:lnTo>
                  <a:pt x="327367" y="77901"/>
                </a:lnTo>
                <a:lnTo>
                  <a:pt x="300985" y="44832"/>
                </a:lnTo>
                <a:lnTo>
                  <a:pt x="265772" y="20193"/>
                </a:lnTo>
                <a:lnTo>
                  <a:pt x="222964" y="4943"/>
                </a:lnTo>
                <a:lnTo>
                  <a:pt x="173812" y="0"/>
                </a:lnTo>
                <a:lnTo>
                  <a:pt x="148718" y="1369"/>
                </a:lnTo>
                <a:lnTo>
                  <a:pt x="103126" y="11808"/>
                </a:lnTo>
                <a:lnTo>
                  <a:pt x="63989" y="32285"/>
                </a:lnTo>
                <a:lnTo>
                  <a:pt x="33418" y="61371"/>
                </a:lnTo>
                <a:lnTo>
                  <a:pt x="11999" y="98481"/>
                </a:lnTo>
                <a:lnTo>
                  <a:pt x="1267" y="141509"/>
                </a:lnTo>
                <a:lnTo>
                  <a:pt x="0" y="165112"/>
                </a:lnTo>
                <a:lnTo>
                  <a:pt x="431" y="282232"/>
                </a:lnTo>
                <a:lnTo>
                  <a:pt x="6056" y="329015"/>
                </a:lnTo>
                <a:lnTo>
                  <a:pt x="22567" y="369684"/>
                </a:lnTo>
                <a:lnTo>
                  <a:pt x="48929" y="403074"/>
                </a:lnTo>
                <a:lnTo>
                  <a:pt x="84150" y="428015"/>
                </a:lnTo>
                <a:lnTo>
                  <a:pt x="126806" y="443512"/>
                </a:lnTo>
                <a:lnTo>
                  <a:pt x="175501" y="448551"/>
                </a:lnTo>
                <a:close/>
              </a:path>
              <a:path w="350519" h="448945">
                <a:moveTo>
                  <a:pt x="175120" y="348246"/>
                </a:moveTo>
                <a:lnTo>
                  <a:pt x="133616" y="331266"/>
                </a:lnTo>
                <a:lnTo>
                  <a:pt x="117563" y="285534"/>
                </a:lnTo>
                <a:lnTo>
                  <a:pt x="117106" y="163436"/>
                </a:lnTo>
                <a:lnTo>
                  <a:pt x="118054" y="149825"/>
                </a:lnTo>
                <a:lnTo>
                  <a:pt x="141337" y="110046"/>
                </a:lnTo>
                <a:lnTo>
                  <a:pt x="174180" y="100291"/>
                </a:lnTo>
                <a:lnTo>
                  <a:pt x="186629" y="101312"/>
                </a:lnTo>
                <a:lnTo>
                  <a:pt x="223295" y="126532"/>
                </a:lnTo>
                <a:lnTo>
                  <a:pt x="232816" y="285102"/>
                </a:lnTo>
                <a:lnTo>
                  <a:pt x="231877" y="298718"/>
                </a:lnTo>
                <a:lnTo>
                  <a:pt x="208551" y="338479"/>
                </a:lnTo>
                <a:lnTo>
                  <a:pt x="175120" y="34824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2198879" y="5625583"/>
            <a:ext cx="340995" cy="436880"/>
          </a:xfrm>
          <a:custGeom>
            <a:avLst/>
            <a:gdLst/>
            <a:ahLst/>
            <a:cxnLst/>
            <a:rect l="l" t="t" r="r" b="b"/>
            <a:pathLst>
              <a:path w="340994" h="436879">
                <a:moveTo>
                  <a:pt x="191858" y="0"/>
                </a:moveTo>
                <a:lnTo>
                  <a:pt x="9321" y="698"/>
                </a:lnTo>
                <a:lnTo>
                  <a:pt x="0" y="7162"/>
                </a:lnTo>
                <a:lnTo>
                  <a:pt x="12" y="10071"/>
                </a:lnTo>
                <a:lnTo>
                  <a:pt x="1587" y="427481"/>
                </a:lnTo>
                <a:lnTo>
                  <a:pt x="1600" y="430390"/>
                </a:lnTo>
                <a:lnTo>
                  <a:pt x="2425" y="432663"/>
                </a:lnTo>
                <a:lnTo>
                  <a:pt x="4102" y="434314"/>
                </a:lnTo>
                <a:lnTo>
                  <a:pt x="5765" y="435965"/>
                </a:lnTo>
                <a:lnTo>
                  <a:pt x="8051" y="436803"/>
                </a:lnTo>
                <a:lnTo>
                  <a:pt x="10972" y="436791"/>
                </a:lnTo>
                <a:lnTo>
                  <a:pt x="109397" y="436410"/>
                </a:lnTo>
                <a:lnTo>
                  <a:pt x="118719" y="429945"/>
                </a:lnTo>
                <a:lnTo>
                  <a:pt x="118706" y="427037"/>
                </a:lnTo>
                <a:lnTo>
                  <a:pt x="118173" y="286854"/>
                </a:lnTo>
                <a:lnTo>
                  <a:pt x="118173" y="284784"/>
                </a:lnTo>
                <a:lnTo>
                  <a:pt x="119189" y="283743"/>
                </a:lnTo>
                <a:lnTo>
                  <a:pt x="121272" y="283730"/>
                </a:lnTo>
                <a:lnTo>
                  <a:pt x="187325" y="283476"/>
                </a:lnTo>
                <a:lnTo>
                  <a:pt x="209389" y="282306"/>
                </a:lnTo>
                <a:lnTo>
                  <a:pt x="249541" y="273446"/>
                </a:lnTo>
                <a:lnTo>
                  <a:pt x="284053" y="256068"/>
                </a:lnTo>
                <a:lnTo>
                  <a:pt x="321640" y="216306"/>
                </a:lnTo>
                <a:lnTo>
                  <a:pt x="339544" y="162978"/>
                </a:lnTo>
                <a:lnTo>
                  <a:pt x="340677" y="142722"/>
                </a:lnTo>
                <a:lnTo>
                  <a:pt x="339448" y="122153"/>
                </a:lnTo>
                <a:lnTo>
                  <a:pt x="330117" y="84654"/>
                </a:lnTo>
                <a:lnTo>
                  <a:pt x="299700" y="38847"/>
                </a:lnTo>
                <a:lnTo>
                  <a:pt x="252287" y="9761"/>
                </a:lnTo>
                <a:lnTo>
                  <a:pt x="213311" y="1028"/>
                </a:lnTo>
                <a:lnTo>
                  <a:pt x="191858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g object 2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10016" y="5719601"/>
            <a:ext cx="119405" cy="102615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592593" y="5623548"/>
            <a:ext cx="348615" cy="437515"/>
          </a:xfrm>
          <a:custGeom>
            <a:avLst/>
            <a:gdLst/>
            <a:ahLst/>
            <a:cxnLst/>
            <a:rect l="l" t="t" r="r" b="b"/>
            <a:pathLst>
              <a:path w="348614" h="437514">
                <a:moveTo>
                  <a:pt x="338874" y="0"/>
                </a:moveTo>
                <a:lnTo>
                  <a:pt x="9334" y="1244"/>
                </a:lnTo>
                <a:lnTo>
                  <a:pt x="0" y="7708"/>
                </a:lnTo>
                <a:lnTo>
                  <a:pt x="12" y="10617"/>
                </a:lnTo>
                <a:lnTo>
                  <a:pt x="330" y="92862"/>
                </a:lnTo>
                <a:lnTo>
                  <a:pt x="342" y="95758"/>
                </a:lnTo>
                <a:lnTo>
                  <a:pt x="1181" y="98056"/>
                </a:lnTo>
                <a:lnTo>
                  <a:pt x="2844" y="99695"/>
                </a:lnTo>
                <a:lnTo>
                  <a:pt x="4521" y="101346"/>
                </a:lnTo>
                <a:lnTo>
                  <a:pt x="6807" y="102171"/>
                </a:lnTo>
                <a:lnTo>
                  <a:pt x="9715" y="102158"/>
                </a:lnTo>
                <a:lnTo>
                  <a:pt x="111251" y="101790"/>
                </a:lnTo>
                <a:lnTo>
                  <a:pt x="113334" y="101777"/>
                </a:lnTo>
                <a:lnTo>
                  <a:pt x="114376" y="102819"/>
                </a:lnTo>
                <a:lnTo>
                  <a:pt x="114388" y="104889"/>
                </a:lnTo>
                <a:lnTo>
                  <a:pt x="115608" y="427609"/>
                </a:lnTo>
                <a:lnTo>
                  <a:pt x="115620" y="430504"/>
                </a:lnTo>
                <a:lnTo>
                  <a:pt x="116433" y="432790"/>
                </a:lnTo>
                <a:lnTo>
                  <a:pt x="118122" y="434441"/>
                </a:lnTo>
                <a:lnTo>
                  <a:pt x="119773" y="436092"/>
                </a:lnTo>
                <a:lnTo>
                  <a:pt x="122072" y="436918"/>
                </a:lnTo>
                <a:lnTo>
                  <a:pt x="124980" y="436905"/>
                </a:lnTo>
                <a:lnTo>
                  <a:pt x="223405" y="436537"/>
                </a:lnTo>
                <a:lnTo>
                  <a:pt x="232727" y="430060"/>
                </a:lnTo>
                <a:lnTo>
                  <a:pt x="232714" y="427164"/>
                </a:lnTo>
                <a:lnTo>
                  <a:pt x="231495" y="104444"/>
                </a:lnTo>
                <a:lnTo>
                  <a:pt x="231482" y="102374"/>
                </a:lnTo>
                <a:lnTo>
                  <a:pt x="232511" y="101333"/>
                </a:lnTo>
                <a:lnTo>
                  <a:pt x="234594" y="101320"/>
                </a:lnTo>
                <a:lnTo>
                  <a:pt x="339255" y="100914"/>
                </a:lnTo>
                <a:lnTo>
                  <a:pt x="342163" y="100914"/>
                </a:lnTo>
                <a:lnTo>
                  <a:pt x="344449" y="100076"/>
                </a:lnTo>
                <a:lnTo>
                  <a:pt x="346100" y="98399"/>
                </a:lnTo>
                <a:lnTo>
                  <a:pt x="347751" y="96748"/>
                </a:lnTo>
                <a:lnTo>
                  <a:pt x="348589" y="94449"/>
                </a:lnTo>
                <a:lnTo>
                  <a:pt x="348576" y="91554"/>
                </a:lnTo>
                <a:lnTo>
                  <a:pt x="348259" y="9309"/>
                </a:lnTo>
                <a:lnTo>
                  <a:pt x="348246" y="6413"/>
                </a:lnTo>
                <a:lnTo>
                  <a:pt x="347408" y="4127"/>
                </a:lnTo>
                <a:lnTo>
                  <a:pt x="345744" y="2463"/>
                </a:lnTo>
                <a:lnTo>
                  <a:pt x="344081" y="812"/>
                </a:lnTo>
                <a:lnTo>
                  <a:pt x="341782" y="0"/>
                </a:lnTo>
                <a:lnTo>
                  <a:pt x="338874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007497" y="5622856"/>
            <a:ext cx="118745" cy="436880"/>
          </a:xfrm>
          <a:custGeom>
            <a:avLst/>
            <a:gdLst/>
            <a:ahLst/>
            <a:cxnLst/>
            <a:rect l="l" t="t" r="r" b="b"/>
            <a:pathLst>
              <a:path w="118744" h="436879">
                <a:moveTo>
                  <a:pt x="10972" y="436473"/>
                </a:moveTo>
                <a:lnTo>
                  <a:pt x="109397" y="436105"/>
                </a:lnTo>
                <a:lnTo>
                  <a:pt x="118719" y="429628"/>
                </a:lnTo>
                <a:lnTo>
                  <a:pt x="118706" y="426719"/>
                </a:lnTo>
                <a:lnTo>
                  <a:pt x="117132" y="9309"/>
                </a:lnTo>
                <a:lnTo>
                  <a:pt x="117119" y="6413"/>
                </a:lnTo>
                <a:lnTo>
                  <a:pt x="116281" y="4127"/>
                </a:lnTo>
                <a:lnTo>
                  <a:pt x="114617" y="2476"/>
                </a:lnTo>
                <a:lnTo>
                  <a:pt x="112953" y="812"/>
                </a:lnTo>
                <a:lnTo>
                  <a:pt x="110655" y="0"/>
                </a:lnTo>
                <a:lnTo>
                  <a:pt x="107746" y="12"/>
                </a:lnTo>
                <a:lnTo>
                  <a:pt x="9321" y="380"/>
                </a:lnTo>
                <a:lnTo>
                  <a:pt x="6413" y="380"/>
                </a:lnTo>
                <a:lnTo>
                  <a:pt x="4127" y="1231"/>
                </a:lnTo>
                <a:lnTo>
                  <a:pt x="2476" y="2895"/>
                </a:lnTo>
                <a:lnTo>
                  <a:pt x="825" y="4559"/>
                </a:lnTo>
                <a:lnTo>
                  <a:pt x="0" y="6845"/>
                </a:lnTo>
                <a:lnTo>
                  <a:pt x="12" y="9740"/>
                </a:lnTo>
                <a:lnTo>
                  <a:pt x="1587" y="427164"/>
                </a:lnTo>
                <a:lnTo>
                  <a:pt x="1600" y="430060"/>
                </a:lnTo>
                <a:lnTo>
                  <a:pt x="2425" y="432358"/>
                </a:lnTo>
                <a:lnTo>
                  <a:pt x="4102" y="434009"/>
                </a:lnTo>
                <a:lnTo>
                  <a:pt x="5753" y="435660"/>
                </a:lnTo>
                <a:lnTo>
                  <a:pt x="8064" y="436473"/>
                </a:lnTo>
                <a:lnTo>
                  <a:pt x="10972" y="43647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3204353" y="5621075"/>
            <a:ext cx="398145" cy="438150"/>
          </a:xfrm>
          <a:custGeom>
            <a:avLst/>
            <a:gdLst/>
            <a:ahLst/>
            <a:cxnLst/>
            <a:rect l="l" t="t" r="r" b="b"/>
            <a:pathLst>
              <a:path w="398145" h="438150">
                <a:moveTo>
                  <a:pt x="278485" y="6629"/>
                </a:moveTo>
                <a:lnTo>
                  <a:pt x="200469" y="133388"/>
                </a:lnTo>
                <a:lnTo>
                  <a:pt x="199224" y="135889"/>
                </a:lnTo>
                <a:lnTo>
                  <a:pt x="197980" y="135902"/>
                </a:lnTo>
                <a:lnTo>
                  <a:pt x="196735" y="133400"/>
                </a:lnTo>
                <a:lnTo>
                  <a:pt x="117754" y="7238"/>
                </a:lnTo>
                <a:lnTo>
                  <a:pt x="115239" y="3111"/>
                </a:lnTo>
                <a:lnTo>
                  <a:pt x="111505" y="1041"/>
                </a:lnTo>
                <a:lnTo>
                  <a:pt x="106514" y="1054"/>
                </a:lnTo>
                <a:lnTo>
                  <a:pt x="9334" y="1422"/>
                </a:lnTo>
                <a:lnTo>
                  <a:pt x="6413" y="1435"/>
                </a:lnTo>
                <a:lnTo>
                  <a:pt x="4127" y="2260"/>
                </a:lnTo>
                <a:lnTo>
                  <a:pt x="2489" y="3936"/>
                </a:lnTo>
                <a:lnTo>
                  <a:pt x="838" y="5600"/>
                </a:lnTo>
                <a:lnTo>
                  <a:pt x="0" y="7899"/>
                </a:lnTo>
                <a:lnTo>
                  <a:pt x="12" y="10794"/>
                </a:lnTo>
                <a:lnTo>
                  <a:pt x="1587" y="428205"/>
                </a:lnTo>
                <a:lnTo>
                  <a:pt x="1600" y="431114"/>
                </a:lnTo>
                <a:lnTo>
                  <a:pt x="2438" y="433400"/>
                </a:lnTo>
                <a:lnTo>
                  <a:pt x="4114" y="435038"/>
                </a:lnTo>
                <a:lnTo>
                  <a:pt x="5753" y="436689"/>
                </a:lnTo>
                <a:lnTo>
                  <a:pt x="8064" y="437527"/>
                </a:lnTo>
                <a:lnTo>
                  <a:pt x="10985" y="437514"/>
                </a:lnTo>
                <a:lnTo>
                  <a:pt x="109410" y="437133"/>
                </a:lnTo>
                <a:lnTo>
                  <a:pt x="118732" y="430669"/>
                </a:lnTo>
                <a:lnTo>
                  <a:pt x="118719" y="427761"/>
                </a:lnTo>
                <a:lnTo>
                  <a:pt x="117868" y="201612"/>
                </a:lnTo>
                <a:lnTo>
                  <a:pt x="117868" y="199961"/>
                </a:lnTo>
                <a:lnTo>
                  <a:pt x="118262" y="199021"/>
                </a:lnTo>
                <a:lnTo>
                  <a:pt x="119087" y="198805"/>
                </a:lnTo>
                <a:lnTo>
                  <a:pt x="119926" y="198602"/>
                </a:lnTo>
                <a:lnTo>
                  <a:pt x="120751" y="199097"/>
                </a:lnTo>
                <a:lnTo>
                  <a:pt x="121589" y="200355"/>
                </a:lnTo>
                <a:lnTo>
                  <a:pt x="164223" y="269354"/>
                </a:lnTo>
                <a:lnTo>
                  <a:pt x="166725" y="273494"/>
                </a:lnTo>
                <a:lnTo>
                  <a:pt x="170472" y="275551"/>
                </a:lnTo>
                <a:lnTo>
                  <a:pt x="175463" y="275539"/>
                </a:lnTo>
                <a:lnTo>
                  <a:pt x="222808" y="275348"/>
                </a:lnTo>
                <a:lnTo>
                  <a:pt x="227787" y="275335"/>
                </a:lnTo>
                <a:lnTo>
                  <a:pt x="231520" y="273253"/>
                </a:lnTo>
                <a:lnTo>
                  <a:pt x="233997" y="269087"/>
                </a:lnTo>
                <a:lnTo>
                  <a:pt x="276110" y="199770"/>
                </a:lnTo>
                <a:lnTo>
                  <a:pt x="276910" y="198513"/>
                </a:lnTo>
                <a:lnTo>
                  <a:pt x="277736" y="198005"/>
                </a:lnTo>
                <a:lnTo>
                  <a:pt x="278587" y="198196"/>
                </a:lnTo>
                <a:lnTo>
                  <a:pt x="279399" y="198424"/>
                </a:lnTo>
                <a:lnTo>
                  <a:pt x="279831" y="199351"/>
                </a:lnTo>
                <a:lnTo>
                  <a:pt x="279831" y="201002"/>
                </a:lnTo>
                <a:lnTo>
                  <a:pt x="280695" y="427151"/>
                </a:lnTo>
                <a:lnTo>
                  <a:pt x="280708" y="430060"/>
                </a:lnTo>
                <a:lnTo>
                  <a:pt x="281533" y="432346"/>
                </a:lnTo>
                <a:lnTo>
                  <a:pt x="283209" y="433984"/>
                </a:lnTo>
                <a:lnTo>
                  <a:pt x="284860" y="435648"/>
                </a:lnTo>
                <a:lnTo>
                  <a:pt x="287172" y="436473"/>
                </a:lnTo>
                <a:lnTo>
                  <a:pt x="290067" y="436460"/>
                </a:lnTo>
                <a:lnTo>
                  <a:pt x="388505" y="436079"/>
                </a:lnTo>
                <a:lnTo>
                  <a:pt x="391413" y="436079"/>
                </a:lnTo>
                <a:lnTo>
                  <a:pt x="393674" y="435241"/>
                </a:lnTo>
                <a:lnTo>
                  <a:pt x="395350" y="433565"/>
                </a:lnTo>
                <a:lnTo>
                  <a:pt x="396989" y="431914"/>
                </a:lnTo>
                <a:lnTo>
                  <a:pt x="397827" y="429628"/>
                </a:lnTo>
                <a:lnTo>
                  <a:pt x="397814" y="426719"/>
                </a:lnTo>
                <a:lnTo>
                  <a:pt x="396239" y="9309"/>
                </a:lnTo>
                <a:lnTo>
                  <a:pt x="389763" y="0"/>
                </a:lnTo>
                <a:lnTo>
                  <a:pt x="386854" y="0"/>
                </a:lnTo>
                <a:lnTo>
                  <a:pt x="289674" y="368"/>
                </a:lnTo>
                <a:lnTo>
                  <a:pt x="284683" y="380"/>
                </a:lnTo>
                <a:lnTo>
                  <a:pt x="280962" y="2489"/>
                </a:lnTo>
                <a:lnTo>
                  <a:pt x="278485" y="662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3669868" y="5619730"/>
            <a:ext cx="419100" cy="437515"/>
          </a:xfrm>
          <a:custGeom>
            <a:avLst/>
            <a:gdLst/>
            <a:ahLst/>
            <a:cxnLst/>
            <a:rect l="l" t="t" r="r" b="b"/>
            <a:pathLst>
              <a:path w="419100" h="437514">
                <a:moveTo>
                  <a:pt x="303644" y="436003"/>
                </a:moveTo>
                <a:lnTo>
                  <a:pt x="410159" y="435610"/>
                </a:lnTo>
                <a:lnTo>
                  <a:pt x="415975" y="435584"/>
                </a:lnTo>
                <a:lnTo>
                  <a:pt x="418871" y="433285"/>
                </a:lnTo>
                <a:lnTo>
                  <a:pt x="418845" y="428713"/>
                </a:lnTo>
                <a:lnTo>
                  <a:pt x="418845" y="427062"/>
                </a:lnTo>
                <a:lnTo>
                  <a:pt x="418630" y="425818"/>
                </a:lnTo>
                <a:lnTo>
                  <a:pt x="418210" y="424980"/>
                </a:lnTo>
                <a:lnTo>
                  <a:pt x="285203" y="7442"/>
                </a:lnTo>
                <a:lnTo>
                  <a:pt x="283514" y="2476"/>
                </a:lnTo>
                <a:lnTo>
                  <a:pt x="279971" y="0"/>
                </a:lnTo>
                <a:lnTo>
                  <a:pt x="274573" y="12"/>
                </a:lnTo>
                <a:lnTo>
                  <a:pt x="142506" y="508"/>
                </a:lnTo>
                <a:lnTo>
                  <a:pt x="2057" y="426542"/>
                </a:lnTo>
                <a:lnTo>
                  <a:pt x="0" y="433628"/>
                </a:lnTo>
                <a:lnTo>
                  <a:pt x="2743" y="437134"/>
                </a:lnTo>
                <a:lnTo>
                  <a:pt x="116738" y="436714"/>
                </a:lnTo>
                <a:lnTo>
                  <a:pt x="127292" y="428561"/>
                </a:lnTo>
                <a:lnTo>
                  <a:pt x="140817" y="379920"/>
                </a:lnTo>
                <a:lnTo>
                  <a:pt x="141643" y="378256"/>
                </a:lnTo>
                <a:lnTo>
                  <a:pt x="142684" y="377431"/>
                </a:lnTo>
                <a:lnTo>
                  <a:pt x="143929" y="377418"/>
                </a:lnTo>
                <a:lnTo>
                  <a:pt x="275996" y="376923"/>
                </a:lnTo>
                <a:lnTo>
                  <a:pt x="277253" y="376923"/>
                </a:lnTo>
                <a:lnTo>
                  <a:pt x="278282" y="377748"/>
                </a:lnTo>
                <a:lnTo>
                  <a:pt x="279120" y="379399"/>
                </a:lnTo>
                <a:lnTo>
                  <a:pt x="293014" y="427939"/>
                </a:lnTo>
                <a:lnTo>
                  <a:pt x="294284" y="433349"/>
                </a:lnTo>
                <a:lnTo>
                  <a:pt x="297814" y="436029"/>
                </a:lnTo>
                <a:lnTo>
                  <a:pt x="303644" y="43600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30980" y="5755670"/>
            <a:ext cx="96799" cy="158026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4156276" y="5618541"/>
            <a:ext cx="323850" cy="436880"/>
          </a:xfrm>
          <a:custGeom>
            <a:avLst/>
            <a:gdLst/>
            <a:ahLst/>
            <a:cxnLst/>
            <a:rect l="l" t="t" r="r" b="b"/>
            <a:pathLst>
              <a:path w="323850" h="436879">
                <a:moveTo>
                  <a:pt x="10972" y="436460"/>
                </a:moveTo>
                <a:lnTo>
                  <a:pt x="314375" y="435317"/>
                </a:lnTo>
                <a:lnTo>
                  <a:pt x="323684" y="428840"/>
                </a:lnTo>
                <a:lnTo>
                  <a:pt x="323672" y="425945"/>
                </a:lnTo>
                <a:lnTo>
                  <a:pt x="323367" y="344322"/>
                </a:lnTo>
                <a:lnTo>
                  <a:pt x="316877" y="335013"/>
                </a:lnTo>
                <a:lnTo>
                  <a:pt x="313982" y="335026"/>
                </a:lnTo>
                <a:lnTo>
                  <a:pt x="121475" y="335749"/>
                </a:lnTo>
                <a:lnTo>
                  <a:pt x="119392" y="335749"/>
                </a:lnTo>
                <a:lnTo>
                  <a:pt x="118363" y="334721"/>
                </a:lnTo>
                <a:lnTo>
                  <a:pt x="118351" y="332638"/>
                </a:lnTo>
                <a:lnTo>
                  <a:pt x="117132" y="9309"/>
                </a:lnTo>
                <a:lnTo>
                  <a:pt x="117119" y="6413"/>
                </a:lnTo>
                <a:lnTo>
                  <a:pt x="116281" y="4127"/>
                </a:lnTo>
                <a:lnTo>
                  <a:pt x="114617" y="2463"/>
                </a:lnTo>
                <a:lnTo>
                  <a:pt x="112953" y="812"/>
                </a:lnTo>
                <a:lnTo>
                  <a:pt x="110655" y="0"/>
                </a:lnTo>
                <a:lnTo>
                  <a:pt x="107746" y="0"/>
                </a:lnTo>
                <a:lnTo>
                  <a:pt x="9321" y="368"/>
                </a:lnTo>
                <a:lnTo>
                  <a:pt x="0" y="6845"/>
                </a:lnTo>
                <a:lnTo>
                  <a:pt x="12" y="9740"/>
                </a:lnTo>
                <a:lnTo>
                  <a:pt x="1587" y="427164"/>
                </a:lnTo>
                <a:lnTo>
                  <a:pt x="1600" y="430060"/>
                </a:lnTo>
                <a:lnTo>
                  <a:pt x="2425" y="432358"/>
                </a:lnTo>
                <a:lnTo>
                  <a:pt x="4102" y="433997"/>
                </a:lnTo>
                <a:lnTo>
                  <a:pt x="5753" y="435660"/>
                </a:lnTo>
                <a:lnTo>
                  <a:pt x="8064" y="436473"/>
                </a:lnTo>
                <a:lnTo>
                  <a:pt x="10972" y="43646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4700763" y="5615655"/>
            <a:ext cx="339725" cy="437515"/>
          </a:xfrm>
          <a:custGeom>
            <a:avLst/>
            <a:gdLst/>
            <a:ahLst/>
            <a:cxnLst/>
            <a:rect l="l" t="t" r="r" b="b"/>
            <a:pathLst>
              <a:path w="339725" h="437514">
                <a:moveTo>
                  <a:pt x="220548" y="9753"/>
                </a:moveTo>
                <a:lnTo>
                  <a:pt x="221119" y="162394"/>
                </a:lnTo>
                <a:lnTo>
                  <a:pt x="221132" y="164477"/>
                </a:lnTo>
                <a:lnTo>
                  <a:pt x="220090" y="165519"/>
                </a:lnTo>
                <a:lnTo>
                  <a:pt x="218020" y="165519"/>
                </a:lnTo>
                <a:lnTo>
                  <a:pt x="120827" y="165887"/>
                </a:lnTo>
                <a:lnTo>
                  <a:pt x="118744" y="165887"/>
                </a:lnTo>
                <a:lnTo>
                  <a:pt x="117716" y="164871"/>
                </a:lnTo>
                <a:lnTo>
                  <a:pt x="117703" y="162788"/>
                </a:lnTo>
                <a:lnTo>
                  <a:pt x="117132" y="10147"/>
                </a:lnTo>
                <a:lnTo>
                  <a:pt x="117119" y="7251"/>
                </a:lnTo>
                <a:lnTo>
                  <a:pt x="116281" y="4965"/>
                </a:lnTo>
                <a:lnTo>
                  <a:pt x="114617" y="3301"/>
                </a:lnTo>
                <a:lnTo>
                  <a:pt x="112953" y="1650"/>
                </a:lnTo>
                <a:lnTo>
                  <a:pt x="110655" y="825"/>
                </a:lnTo>
                <a:lnTo>
                  <a:pt x="107746" y="838"/>
                </a:lnTo>
                <a:lnTo>
                  <a:pt x="9321" y="1206"/>
                </a:lnTo>
                <a:lnTo>
                  <a:pt x="0" y="7683"/>
                </a:lnTo>
                <a:lnTo>
                  <a:pt x="12" y="10579"/>
                </a:lnTo>
                <a:lnTo>
                  <a:pt x="1587" y="428002"/>
                </a:lnTo>
                <a:lnTo>
                  <a:pt x="1600" y="430898"/>
                </a:lnTo>
                <a:lnTo>
                  <a:pt x="2425" y="433196"/>
                </a:lnTo>
                <a:lnTo>
                  <a:pt x="4102" y="434835"/>
                </a:lnTo>
                <a:lnTo>
                  <a:pt x="5753" y="436498"/>
                </a:lnTo>
                <a:lnTo>
                  <a:pt x="8064" y="437311"/>
                </a:lnTo>
                <a:lnTo>
                  <a:pt x="10972" y="437299"/>
                </a:lnTo>
                <a:lnTo>
                  <a:pt x="109397" y="436930"/>
                </a:lnTo>
                <a:lnTo>
                  <a:pt x="118719" y="430466"/>
                </a:lnTo>
                <a:lnTo>
                  <a:pt x="118706" y="427558"/>
                </a:lnTo>
                <a:lnTo>
                  <a:pt x="118122" y="269316"/>
                </a:lnTo>
                <a:lnTo>
                  <a:pt x="118109" y="267233"/>
                </a:lnTo>
                <a:lnTo>
                  <a:pt x="119138" y="266179"/>
                </a:lnTo>
                <a:lnTo>
                  <a:pt x="121221" y="266179"/>
                </a:lnTo>
                <a:lnTo>
                  <a:pt x="218401" y="265810"/>
                </a:lnTo>
                <a:lnTo>
                  <a:pt x="220471" y="265810"/>
                </a:lnTo>
                <a:lnTo>
                  <a:pt x="221513" y="266839"/>
                </a:lnTo>
                <a:lnTo>
                  <a:pt x="221526" y="268922"/>
                </a:lnTo>
                <a:lnTo>
                  <a:pt x="222122" y="427164"/>
                </a:lnTo>
                <a:lnTo>
                  <a:pt x="222135" y="430072"/>
                </a:lnTo>
                <a:lnTo>
                  <a:pt x="222961" y="432358"/>
                </a:lnTo>
                <a:lnTo>
                  <a:pt x="224637" y="433997"/>
                </a:lnTo>
                <a:lnTo>
                  <a:pt x="226301" y="435660"/>
                </a:lnTo>
                <a:lnTo>
                  <a:pt x="228599" y="436486"/>
                </a:lnTo>
                <a:lnTo>
                  <a:pt x="231508" y="436473"/>
                </a:lnTo>
                <a:lnTo>
                  <a:pt x="329933" y="436105"/>
                </a:lnTo>
                <a:lnTo>
                  <a:pt x="339267" y="429640"/>
                </a:lnTo>
                <a:lnTo>
                  <a:pt x="339255" y="426732"/>
                </a:lnTo>
                <a:lnTo>
                  <a:pt x="337680" y="9321"/>
                </a:lnTo>
                <a:lnTo>
                  <a:pt x="331190" y="0"/>
                </a:lnTo>
                <a:lnTo>
                  <a:pt x="328282" y="12"/>
                </a:lnTo>
                <a:lnTo>
                  <a:pt x="229857" y="380"/>
                </a:lnTo>
                <a:lnTo>
                  <a:pt x="220535" y="6845"/>
                </a:lnTo>
                <a:lnTo>
                  <a:pt x="220548" y="975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5112549" y="5614187"/>
            <a:ext cx="317500" cy="437515"/>
          </a:xfrm>
          <a:custGeom>
            <a:avLst/>
            <a:gdLst/>
            <a:ahLst/>
            <a:cxnLst/>
            <a:rect l="l" t="t" r="r" b="b"/>
            <a:pathLst>
              <a:path w="317500" h="437514">
                <a:moveTo>
                  <a:pt x="316179" y="90919"/>
                </a:moveTo>
                <a:lnTo>
                  <a:pt x="315874" y="9309"/>
                </a:lnTo>
                <a:lnTo>
                  <a:pt x="309384" y="0"/>
                </a:lnTo>
                <a:lnTo>
                  <a:pt x="306476" y="12"/>
                </a:lnTo>
                <a:lnTo>
                  <a:pt x="9334" y="1130"/>
                </a:lnTo>
                <a:lnTo>
                  <a:pt x="0" y="7594"/>
                </a:lnTo>
                <a:lnTo>
                  <a:pt x="12" y="10502"/>
                </a:lnTo>
                <a:lnTo>
                  <a:pt x="1587" y="427913"/>
                </a:lnTo>
                <a:lnTo>
                  <a:pt x="1600" y="430822"/>
                </a:lnTo>
                <a:lnTo>
                  <a:pt x="2438" y="433108"/>
                </a:lnTo>
                <a:lnTo>
                  <a:pt x="4114" y="434746"/>
                </a:lnTo>
                <a:lnTo>
                  <a:pt x="5765" y="436410"/>
                </a:lnTo>
                <a:lnTo>
                  <a:pt x="8064" y="437235"/>
                </a:lnTo>
                <a:lnTo>
                  <a:pt x="10985" y="437222"/>
                </a:lnTo>
                <a:lnTo>
                  <a:pt x="308127" y="436105"/>
                </a:lnTo>
                <a:lnTo>
                  <a:pt x="311035" y="436092"/>
                </a:lnTo>
                <a:lnTo>
                  <a:pt x="313309" y="435254"/>
                </a:lnTo>
                <a:lnTo>
                  <a:pt x="314972" y="433577"/>
                </a:lnTo>
                <a:lnTo>
                  <a:pt x="316611" y="431939"/>
                </a:lnTo>
                <a:lnTo>
                  <a:pt x="317461" y="429628"/>
                </a:lnTo>
                <a:lnTo>
                  <a:pt x="317449" y="426719"/>
                </a:lnTo>
                <a:lnTo>
                  <a:pt x="317131" y="345109"/>
                </a:lnTo>
                <a:lnTo>
                  <a:pt x="310642" y="335787"/>
                </a:lnTo>
                <a:lnTo>
                  <a:pt x="307746" y="335800"/>
                </a:lnTo>
                <a:lnTo>
                  <a:pt x="121475" y="336511"/>
                </a:lnTo>
                <a:lnTo>
                  <a:pt x="119392" y="336511"/>
                </a:lnTo>
                <a:lnTo>
                  <a:pt x="118364" y="335483"/>
                </a:lnTo>
                <a:lnTo>
                  <a:pt x="118351" y="333400"/>
                </a:lnTo>
                <a:lnTo>
                  <a:pt x="118110" y="268604"/>
                </a:lnTo>
                <a:lnTo>
                  <a:pt x="118097" y="266534"/>
                </a:lnTo>
                <a:lnTo>
                  <a:pt x="119126" y="265480"/>
                </a:lnTo>
                <a:lnTo>
                  <a:pt x="121208" y="265480"/>
                </a:lnTo>
                <a:lnTo>
                  <a:pt x="236474" y="265048"/>
                </a:lnTo>
                <a:lnTo>
                  <a:pt x="245783" y="258571"/>
                </a:lnTo>
                <a:lnTo>
                  <a:pt x="245770" y="255676"/>
                </a:lnTo>
                <a:lnTo>
                  <a:pt x="245465" y="174688"/>
                </a:lnTo>
                <a:lnTo>
                  <a:pt x="245452" y="171780"/>
                </a:lnTo>
                <a:lnTo>
                  <a:pt x="244614" y="169494"/>
                </a:lnTo>
                <a:lnTo>
                  <a:pt x="242938" y="167843"/>
                </a:lnTo>
                <a:lnTo>
                  <a:pt x="241287" y="166192"/>
                </a:lnTo>
                <a:lnTo>
                  <a:pt x="238988" y="165353"/>
                </a:lnTo>
                <a:lnTo>
                  <a:pt x="236080" y="165366"/>
                </a:lnTo>
                <a:lnTo>
                  <a:pt x="120827" y="165798"/>
                </a:lnTo>
                <a:lnTo>
                  <a:pt x="118745" y="165798"/>
                </a:lnTo>
                <a:lnTo>
                  <a:pt x="117716" y="164782"/>
                </a:lnTo>
                <a:lnTo>
                  <a:pt x="117703" y="162699"/>
                </a:lnTo>
                <a:lnTo>
                  <a:pt x="117487" y="104139"/>
                </a:lnTo>
                <a:lnTo>
                  <a:pt x="117475" y="102069"/>
                </a:lnTo>
                <a:lnTo>
                  <a:pt x="118516" y="101015"/>
                </a:lnTo>
                <a:lnTo>
                  <a:pt x="120599" y="101015"/>
                </a:lnTo>
                <a:lnTo>
                  <a:pt x="306870" y="100304"/>
                </a:lnTo>
                <a:lnTo>
                  <a:pt x="316191" y="93827"/>
                </a:lnTo>
                <a:lnTo>
                  <a:pt x="316179" y="9091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5488336" y="5612883"/>
            <a:ext cx="419100" cy="437515"/>
          </a:xfrm>
          <a:custGeom>
            <a:avLst/>
            <a:gdLst/>
            <a:ahLst/>
            <a:cxnLst/>
            <a:rect l="l" t="t" r="r" b="b"/>
            <a:pathLst>
              <a:path w="419100" h="437514">
                <a:moveTo>
                  <a:pt x="303644" y="436016"/>
                </a:moveTo>
                <a:lnTo>
                  <a:pt x="410171" y="435609"/>
                </a:lnTo>
                <a:lnTo>
                  <a:pt x="415988" y="435597"/>
                </a:lnTo>
                <a:lnTo>
                  <a:pt x="418884" y="433298"/>
                </a:lnTo>
                <a:lnTo>
                  <a:pt x="418858" y="428726"/>
                </a:lnTo>
                <a:lnTo>
                  <a:pt x="418858" y="427075"/>
                </a:lnTo>
                <a:lnTo>
                  <a:pt x="418642" y="425830"/>
                </a:lnTo>
                <a:lnTo>
                  <a:pt x="418210" y="424992"/>
                </a:lnTo>
                <a:lnTo>
                  <a:pt x="285203" y="7454"/>
                </a:lnTo>
                <a:lnTo>
                  <a:pt x="283514" y="2476"/>
                </a:lnTo>
                <a:lnTo>
                  <a:pt x="279971" y="0"/>
                </a:lnTo>
                <a:lnTo>
                  <a:pt x="274573" y="25"/>
                </a:lnTo>
                <a:lnTo>
                  <a:pt x="142506" y="520"/>
                </a:lnTo>
                <a:lnTo>
                  <a:pt x="2057" y="426554"/>
                </a:lnTo>
                <a:lnTo>
                  <a:pt x="0" y="433641"/>
                </a:lnTo>
                <a:lnTo>
                  <a:pt x="2743" y="437146"/>
                </a:lnTo>
                <a:lnTo>
                  <a:pt x="10210" y="437121"/>
                </a:lnTo>
                <a:lnTo>
                  <a:pt x="116738" y="436714"/>
                </a:lnTo>
                <a:lnTo>
                  <a:pt x="122554" y="436702"/>
                </a:lnTo>
                <a:lnTo>
                  <a:pt x="126085" y="433997"/>
                </a:lnTo>
                <a:lnTo>
                  <a:pt x="127292" y="428574"/>
                </a:lnTo>
                <a:lnTo>
                  <a:pt x="140817" y="379933"/>
                </a:lnTo>
                <a:lnTo>
                  <a:pt x="141643" y="378269"/>
                </a:lnTo>
                <a:lnTo>
                  <a:pt x="142684" y="377431"/>
                </a:lnTo>
                <a:lnTo>
                  <a:pt x="143929" y="377431"/>
                </a:lnTo>
                <a:lnTo>
                  <a:pt x="275996" y="376935"/>
                </a:lnTo>
                <a:lnTo>
                  <a:pt x="277253" y="376935"/>
                </a:lnTo>
                <a:lnTo>
                  <a:pt x="278282" y="377748"/>
                </a:lnTo>
                <a:lnTo>
                  <a:pt x="279120" y="379412"/>
                </a:lnTo>
                <a:lnTo>
                  <a:pt x="293014" y="427951"/>
                </a:lnTo>
                <a:lnTo>
                  <a:pt x="294284" y="433362"/>
                </a:lnTo>
                <a:lnTo>
                  <a:pt x="297814" y="436029"/>
                </a:lnTo>
                <a:lnTo>
                  <a:pt x="303644" y="43601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49448" y="5748836"/>
            <a:ext cx="96799" cy="158026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5974758" y="5611694"/>
            <a:ext cx="323850" cy="436880"/>
          </a:xfrm>
          <a:custGeom>
            <a:avLst/>
            <a:gdLst/>
            <a:ahLst/>
            <a:cxnLst/>
            <a:rect l="l" t="t" r="r" b="b"/>
            <a:pathLst>
              <a:path w="323850" h="436879">
                <a:moveTo>
                  <a:pt x="10972" y="436473"/>
                </a:moveTo>
                <a:lnTo>
                  <a:pt x="314375" y="435330"/>
                </a:lnTo>
                <a:lnTo>
                  <a:pt x="323684" y="428853"/>
                </a:lnTo>
                <a:lnTo>
                  <a:pt x="323672" y="425957"/>
                </a:lnTo>
                <a:lnTo>
                  <a:pt x="323367" y="344335"/>
                </a:lnTo>
                <a:lnTo>
                  <a:pt x="323354" y="341439"/>
                </a:lnTo>
                <a:lnTo>
                  <a:pt x="322491" y="339153"/>
                </a:lnTo>
                <a:lnTo>
                  <a:pt x="320840" y="337502"/>
                </a:lnTo>
                <a:lnTo>
                  <a:pt x="319176" y="335838"/>
                </a:lnTo>
                <a:lnTo>
                  <a:pt x="316877" y="335025"/>
                </a:lnTo>
                <a:lnTo>
                  <a:pt x="313982" y="335038"/>
                </a:lnTo>
                <a:lnTo>
                  <a:pt x="121475" y="335749"/>
                </a:lnTo>
                <a:lnTo>
                  <a:pt x="119392" y="335762"/>
                </a:lnTo>
                <a:lnTo>
                  <a:pt x="118363" y="334721"/>
                </a:lnTo>
                <a:lnTo>
                  <a:pt x="118351" y="332638"/>
                </a:lnTo>
                <a:lnTo>
                  <a:pt x="117132" y="9309"/>
                </a:lnTo>
                <a:lnTo>
                  <a:pt x="117119" y="6413"/>
                </a:lnTo>
                <a:lnTo>
                  <a:pt x="116281" y="4140"/>
                </a:lnTo>
                <a:lnTo>
                  <a:pt x="114617" y="2476"/>
                </a:lnTo>
                <a:lnTo>
                  <a:pt x="112953" y="825"/>
                </a:lnTo>
                <a:lnTo>
                  <a:pt x="110655" y="0"/>
                </a:lnTo>
                <a:lnTo>
                  <a:pt x="107746" y="12"/>
                </a:lnTo>
                <a:lnTo>
                  <a:pt x="9321" y="380"/>
                </a:lnTo>
                <a:lnTo>
                  <a:pt x="0" y="6857"/>
                </a:lnTo>
                <a:lnTo>
                  <a:pt x="12" y="9753"/>
                </a:lnTo>
                <a:lnTo>
                  <a:pt x="1587" y="427177"/>
                </a:lnTo>
                <a:lnTo>
                  <a:pt x="1600" y="430072"/>
                </a:lnTo>
                <a:lnTo>
                  <a:pt x="2425" y="432371"/>
                </a:lnTo>
                <a:lnTo>
                  <a:pt x="4102" y="434009"/>
                </a:lnTo>
                <a:lnTo>
                  <a:pt x="5753" y="435673"/>
                </a:lnTo>
                <a:lnTo>
                  <a:pt x="8064" y="436486"/>
                </a:lnTo>
                <a:lnTo>
                  <a:pt x="10972" y="43647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6302431" y="5609596"/>
            <a:ext cx="348615" cy="437515"/>
          </a:xfrm>
          <a:custGeom>
            <a:avLst/>
            <a:gdLst/>
            <a:ahLst/>
            <a:cxnLst/>
            <a:rect l="l" t="t" r="r" b="b"/>
            <a:pathLst>
              <a:path w="348615" h="437514">
                <a:moveTo>
                  <a:pt x="338874" y="12"/>
                </a:moveTo>
                <a:lnTo>
                  <a:pt x="9334" y="1257"/>
                </a:lnTo>
                <a:lnTo>
                  <a:pt x="0" y="7708"/>
                </a:lnTo>
                <a:lnTo>
                  <a:pt x="12" y="10617"/>
                </a:lnTo>
                <a:lnTo>
                  <a:pt x="330" y="92862"/>
                </a:lnTo>
                <a:lnTo>
                  <a:pt x="6807" y="102184"/>
                </a:lnTo>
                <a:lnTo>
                  <a:pt x="9715" y="102171"/>
                </a:lnTo>
                <a:lnTo>
                  <a:pt x="111251" y="101790"/>
                </a:lnTo>
                <a:lnTo>
                  <a:pt x="113334" y="101777"/>
                </a:lnTo>
                <a:lnTo>
                  <a:pt x="114376" y="102819"/>
                </a:lnTo>
                <a:lnTo>
                  <a:pt x="114388" y="104889"/>
                </a:lnTo>
                <a:lnTo>
                  <a:pt x="115608" y="427608"/>
                </a:lnTo>
                <a:lnTo>
                  <a:pt x="115620" y="430504"/>
                </a:lnTo>
                <a:lnTo>
                  <a:pt x="116433" y="432803"/>
                </a:lnTo>
                <a:lnTo>
                  <a:pt x="118122" y="434441"/>
                </a:lnTo>
                <a:lnTo>
                  <a:pt x="119773" y="436105"/>
                </a:lnTo>
                <a:lnTo>
                  <a:pt x="122072" y="436918"/>
                </a:lnTo>
                <a:lnTo>
                  <a:pt x="124980" y="436905"/>
                </a:lnTo>
                <a:lnTo>
                  <a:pt x="223405" y="436537"/>
                </a:lnTo>
                <a:lnTo>
                  <a:pt x="226313" y="436524"/>
                </a:lnTo>
                <a:lnTo>
                  <a:pt x="228574" y="435698"/>
                </a:lnTo>
                <a:lnTo>
                  <a:pt x="230238" y="434022"/>
                </a:lnTo>
                <a:lnTo>
                  <a:pt x="231889" y="432371"/>
                </a:lnTo>
                <a:lnTo>
                  <a:pt x="232727" y="430060"/>
                </a:lnTo>
                <a:lnTo>
                  <a:pt x="232714" y="427164"/>
                </a:lnTo>
                <a:lnTo>
                  <a:pt x="231495" y="104444"/>
                </a:lnTo>
                <a:lnTo>
                  <a:pt x="231482" y="102374"/>
                </a:lnTo>
                <a:lnTo>
                  <a:pt x="232511" y="101333"/>
                </a:lnTo>
                <a:lnTo>
                  <a:pt x="234594" y="101320"/>
                </a:lnTo>
                <a:lnTo>
                  <a:pt x="339255" y="100926"/>
                </a:lnTo>
                <a:lnTo>
                  <a:pt x="342163" y="100914"/>
                </a:lnTo>
                <a:lnTo>
                  <a:pt x="344449" y="100075"/>
                </a:lnTo>
                <a:lnTo>
                  <a:pt x="346100" y="98412"/>
                </a:lnTo>
                <a:lnTo>
                  <a:pt x="347751" y="96748"/>
                </a:lnTo>
                <a:lnTo>
                  <a:pt x="348589" y="94462"/>
                </a:lnTo>
                <a:lnTo>
                  <a:pt x="348576" y="91554"/>
                </a:lnTo>
                <a:lnTo>
                  <a:pt x="348259" y="9309"/>
                </a:lnTo>
                <a:lnTo>
                  <a:pt x="348246" y="6413"/>
                </a:lnTo>
                <a:lnTo>
                  <a:pt x="347408" y="4127"/>
                </a:lnTo>
                <a:lnTo>
                  <a:pt x="345744" y="2476"/>
                </a:lnTo>
                <a:lnTo>
                  <a:pt x="344081" y="812"/>
                </a:lnTo>
                <a:lnTo>
                  <a:pt x="341782" y="0"/>
                </a:lnTo>
                <a:lnTo>
                  <a:pt x="338874" y="12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6717334" y="5608064"/>
            <a:ext cx="339725" cy="437515"/>
          </a:xfrm>
          <a:custGeom>
            <a:avLst/>
            <a:gdLst/>
            <a:ahLst/>
            <a:cxnLst/>
            <a:rect l="l" t="t" r="r" b="b"/>
            <a:pathLst>
              <a:path w="339725" h="437514">
                <a:moveTo>
                  <a:pt x="220548" y="9766"/>
                </a:moveTo>
                <a:lnTo>
                  <a:pt x="221119" y="162407"/>
                </a:lnTo>
                <a:lnTo>
                  <a:pt x="221132" y="164490"/>
                </a:lnTo>
                <a:lnTo>
                  <a:pt x="220090" y="165519"/>
                </a:lnTo>
                <a:lnTo>
                  <a:pt x="218020" y="165531"/>
                </a:lnTo>
                <a:lnTo>
                  <a:pt x="120827" y="165887"/>
                </a:lnTo>
                <a:lnTo>
                  <a:pt x="118744" y="165900"/>
                </a:lnTo>
                <a:lnTo>
                  <a:pt x="117716" y="164871"/>
                </a:lnTo>
                <a:lnTo>
                  <a:pt x="117703" y="162788"/>
                </a:lnTo>
                <a:lnTo>
                  <a:pt x="117132" y="10147"/>
                </a:lnTo>
                <a:lnTo>
                  <a:pt x="117119" y="7251"/>
                </a:lnTo>
                <a:lnTo>
                  <a:pt x="116281" y="4965"/>
                </a:lnTo>
                <a:lnTo>
                  <a:pt x="114617" y="3314"/>
                </a:lnTo>
                <a:lnTo>
                  <a:pt x="112953" y="1651"/>
                </a:lnTo>
                <a:lnTo>
                  <a:pt x="110655" y="838"/>
                </a:lnTo>
                <a:lnTo>
                  <a:pt x="107746" y="850"/>
                </a:lnTo>
                <a:lnTo>
                  <a:pt x="9321" y="1219"/>
                </a:lnTo>
                <a:lnTo>
                  <a:pt x="6413" y="1231"/>
                </a:lnTo>
                <a:lnTo>
                  <a:pt x="4127" y="2070"/>
                </a:lnTo>
                <a:lnTo>
                  <a:pt x="2476" y="3733"/>
                </a:lnTo>
                <a:lnTo>
                  <a:pt x="825" y="5397"/>
                </a:lnTo>
                <a:lnTo>
                  <a:pt x="0" y="7696"/>
                </a:lnTo>
                <a:lnTo>
                  <a:pt x="12" y="10591"/>
                </a:lnTo>
                <a:lnTo>
                  <a:pt x="1587" y="428015"/>
                </a:lnTo>
                <a:lnTo>
                  <a:pt x="1600" y="430911"/>
                </a:lnTo>
                <a:lnTo>
                  <a:pt x="2425" y="433197"/>
                </a:lnTo>
                <a:lnTo>
                  <a:pt x="4102" y="434848"/>
                </a:lnTo>
                <a:lnTo>
                  <a:pt x="5753" y="436499"/>
                </a:lnTo>
                <a:lnTo>
                  <a:pt x="8064" y="437324"/>
                </a:lnTo>
                <a:lnTo>
                  <a:pt x="10972" y="437311"/>
                </a:lnTo>
                <a:lnTo>
                  <a:pt x="109397" y="436943"/>
                </a:lnTo>
                <a:lnTo>
                  <a:pt x="118719" y="430466"/>
                </a:lnTo>
                <a:lnTo>
                  <a:pt x="118706" y="427558"/>
                </a:lnTo>
                <a:lnTo>
                  <a:pt x="118122" y="269316"/>
                </a:lnTo>
                <a:lnTo>
                  <a:pt x="118109" y="267233"/>
                </a:lnTo>
                <a:lnTo>
                  <a:pt x="119138" y="266192"/>
                </a:lnTo>
                <a:lnTo>
                  <a:pt x="121221" y="266179"/>
                </a:lnTo>
                <a:lnTo>
                  <a:pt x="218401" y="265823"/>
                </a:lnTo>
                <a:lnTo>
                  <a:pt x="220471" y="265811"/>
                </a:lnTo>
                <a:lnTo>
                  <a:pt x="221513" y="266852"/>
                </a:lnTo>
                <a:lnTo>
                  <a:pt x="221526" y="268935"/>
                </a:lnTo>
                <a:lnTo>
                  <a:pt x="222122" y="427177"/>
                </a:lnTo>
                <a:lnTo>
                  <a:pt x="222135" y="430085"/>
                </a:lnTo>
                <a:lnTo>
                  <a:pt x="222961" y="432371"/>
                </a:lnTo>
                <a:lnTo>
                  <a:pt x="224637" y="434009"/>
                </a:lnTo>
                <a:lnTo>
                  <a:pt x="226301" y="435673"/>
                </a:lnTo>
                <a:lnTo>
                  <a:pt x="228599" y="436499"/>
                </a:lnTo>
                <a:lnTo>
                  <a:pt x="231508" y="436486"/>
                </a:lnTo>
                <a:lnTo>
                  <a:pt x="329933" y="436105"/>
                </a:lnTo>
                <a:lnTo>
                  <a:pt x="339267" y="429641"/>
                </a:lnTo>
                <a:lnTo>
                  <a:pt x="339255" y="426732"/>
                </a:lnTo>
                <a:lnTo>
                  <a:pt x="337680" y="9321"/>
                </a:lnTo>
                <a:lnTo>
                  <a:pt x="331190" y="0"/>
                </a:lnTo>
                <a:lnTo>
                  <a:pt x="328282" y="12"/>
                </a:lnTo>
                <a:lnTo>
                  <a:pt x="229857" y="393"/>
                </a:lnTo>
                <a:lnTo>
                  <a:pt x="220535" y="6858"/>
                </a:lnTo>
                <a:lnTo>
                  <a:pt x="220548" y="976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410024" y="6180762"/>
            <a:ext cx="419100" cy="437515"/>
          </a:xfrm>
          <a:custGeom>
            <a:avLst/>
            <a:gdLst/>
            <a:ahLst/>
            <a:cxnLst/>
            <a:rect l="l" t="t" r="r" b="b"/>
            <a:pathLst>
              <a:path w="419100" h="437515">
                <a:moveTo>
                  <a:pt x="303631" y="436003"/>
                </a:moveTo>
                <a:lnTo>
                  <a:pt x="410159" y="435610"/>
                </a:lnTo>
                <a:lnTo>
                  <a:pt x="415975" y="435584"/>
                </a:lnTo>
                <a:lnTo>
                  <a:pt x="418871" y="433285"/>
                </a:lnTo>
                <a:lnTo>
                  <a:pt x="418858" y="428713"/>
                </a:lnTo>
                <a:lnTo>
                  <a:pt x="418846" y="427062"/>
                </a:lnTo>
                <a:lnTo>
                  <a:pt x="418630" y="425818"/>
                </a:lnTo>
                <a:lnTo>
                  <a:pt x="418211" y="424980"/>
                </a:lnTo>
                <a:lnTo>
                  <a:pt x="285191" y="7442"/>
                </a:lnTo>
                <a:lnTo>
                  <a:pt x="283502" y="2476"/>
                </a:lnTo>
                <a:lnTo>
                  <a:pt x="279971" y="0"/>
                </a:lnTo>
                <a:lnTo>
                  <a:pt x="274574" y="12"/>
                </a:lnTo>
                <a:lnTo>
                  <a:pt x="142494" y="508"/>
                </a:lnTo>
                <a:lnTo>
                  <a:pt x="2057" y="426542"/>
                </a:lnTo>
                <a:lnTo>
                  <a:pt x="0" y="433628"/>
                </a:lnTo>
                <a:lnTo>
                  <a:pt x="2730" y="437134"/>
                </a:lnTo>
                <a:lnTo>
                  <a:pt x="116725" y="436714"/>
                </a:lnTo>
                <a:lnTo>
                  <a:pt x="127279" y="428561"/>
                </a:lnTo>
                <a:lnTo>
                  <a:pt x="140817" y="379920"/>
                </a:lnTo>
                <a:lnTo>
                  <a:pt x="141630" y="378256"/>
                </a:lnTo>
                <a:lnTo>
                  <a:pt x="142671" y="377431"/>
                </a:lnTo>
                <a:lnTo>
                  <a:pt x="143916" y="377418"/>
                </a:lnTo>
                <a:lnTo>
                  <a:pt x="275983" y="376923"/>
                </a:lnTo>
                <a:lnTo>
                  <a:pt x="277241" y="376923"/>
                </a:lnTo>
                <a:lnTo>
                  <a:pt x="278269" y="377748"/>
                </a:lnTo>
                <a:lnTo>
                  <a:pt x="279120" y="379399"/>
                </a:lnTo>
                <a:lnTo>
                  <a:pt x="293001" y="427939"/>
                </a:lnTo>
                <a:lnTo>
                  <a:pt x="294271" y="433349"/>
                </a:lnTo>
                <a:lnTo>
                  <a:pt x="297802" y="436029"/>
                </a:lnTo>
                <a:lnTo>
                  <a:pt x="303631" y="43600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g object 3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1124" y="6316703"/>
            <a:ext cx="96799" cy="158026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896447" y="6178635"/>
            <a:ext cx="363220" cy="437515"/>
          </a:xfrm>
          <a:custGeom>
            <a:avLst/>
            <a:gdLst/>
            <a:ahLst/>
            <a:cxnLst/>
            <a:rect l="l" t="t" r="r" b="b"/>
            <a:pathLst>
              <a:path w="363219" h="437515">
                <a:moveTo>
                  <a:pt x="244221" y="9766"/>
                </a:moveTo>
                <a:lnTo>
                  <a:pt x="245605" y="217220"/>
                </a:lnTo>
                <a:lnTo>
                  <a:pt x="245618" y="218897"/>
                </a:lnTo>
                <a:lnTo>
                  <a:pt x="245198" y="219824"/>
                </a:lnTo>
                <a:lnTo>
                  <a:pt x="244386" y="220027"/>
                </a:lnTo>
                <a:lnTo>
                  <a:pt x="243535" y="220243"/>
                </a:lnTo>
                <a:lnTo>
                  <a:pt x="242722" y="219722"/>
                </a:lnTo>
                <a:lnTo>
                  <a:pt x="241884" y="218490"/>
                </a:lnTo>
                <a:lnTo>
                  <a:pt x="114630" y="7137"/>
                </a:lnTo>
                <a:lnTo>
                  <a:pt x="112115" y="3009"/>
                </a:lnTo>
                <a:lnTo>
                  <a:pt x="108369" y="939"/>
                </a:lnTo>
                <a:lnTo>
                  <a:pt x="103390" y="965"/>
                </a:lnTo>
                <a:lnTo>
                  <a:pt x="9321" y="1308"/>
                </a:lnTo>
                <a:lnTo>
                  <a:pt x="0" y="7785"/>
                </a:lnTo>
                <a:lnTo>
                  <a:pt x="12" y="10680"/>
                </a:lnTo>
                <a:lnTo>
                  <a:pt x="1574" y="428091"/>
                </a:lnTo>
                <a:lnTo>
                  <a:pt x="1587" y="430999"/>
                </a:lnTo>
                <a:lnTo>
                  <a:pt x="2425" y="433298"/>
                </a:lnTo>
                <a:lnTo>
                  <a:pt x="4089" y="434936"/>
                </a:lnTo>
                <a:lnTo>
                  <a:pt x="5753" y="436587"/>
                </a:lnTo>
                <a:lnTo>
                  <a:pt x="8039" y="437413"/>
                </a:lnTo>
                <a:lnTo>
                  <a:pt x="10960" y="437400"/>
                </a:lnTo>
                <a:lnTo>
                  <a:pt x="109385" y="437032"/>
                </a:lnTo>
                <a:lnTo>
                  <a:pt x="112280" y="437019"/>
                </a:lnTo>
                <a:lnTo>
                  <a:pt x="114579" y="436181"/>
                </a:lnTo>
                <a:lnTo>
                  <a:pt x="116230" y="434505"/>
                </a:lnTo>
                <a:lnTo>
                  <a:pt x="117881" y="432854"/>
                </a:lnTo>
                <a:lnTo>
                  <a:pt x="118706" y="430568"/>
                </a:lnTo>
                <a:lnTo>
                  <a:pt x="118694" y="427659"/>
                </a:lnTo>
                <a:lnTo>
                  <a:pt x="116662" y="220192"/>
                </a:lnTo>
                <a:lnTo>
                  <a:pt x="116662" y="218541"/>
                </a:lnTo>
                <a:lnTo>
                  <a:pt x="117055" y="217601"/>
                </a:lnTo>
                <a:lnTo>
                  <a:pt x="117906" y="217398"/>
                </a:lnTo>
                <a:lnTo>
                  <a:pt x="118719" y="217182"/>
                </a:lnTo>
                <a:lnTo>
                  <a:pt x="119557" y="217690"/>
                </a:lnTo>
                <a:lnTo>
                  <a:pt x="120408" y="218948"/>
                </a:lnTo>
                <a:lnTo>
                  <a:pt x="248285" y="430276"/>
                </a:lnTo>
                <a:lnTo>
                  <a:pt x="250799" y="434428"/>
                </a:lnTo>
                <a:lnTo>
                  <a:pt x="254533" y="436486"/>
                </a:lnTo>
                <a:lnTo>
                  <a:pt x="259524" y="436473"/>
                </a:lnTo>
                <a:lnTo>
                  <a:pt x="353593" y="436105"/>
                </a:lnTo>
                <a:lnTo>
                  <a:pt x="356501" y="436092"/>
                </a:lnTo>
                <a:lnTo>
                  <a:pt x="358787" y="435267"/>
                </a:lnTo>
                <a:lnTo>
                  <a:pt x="360438" y="433590"/>
                </a:lnTo>
                <a:lnTo>
                  <a:pt x="362089" y="431939"/>
                </a:lnTo>
                <a:lnTo>
                  <a:pt x="362927" y="429641"/>
                </a:lnTo>
                <a:lnTo>
                  <a:pt x="362915" y="426732"/>
                </a:lnTo>
                <a:lnTo>
                  <a:pt x="361353" y="9321"/>
                </a:lnTo>
                <a:lnTo>
                  <a:pt x="354863" y="0"/>
                </a:lnTo>
                <a:lnTo>
                  <a:pt x="351955" y="12"/>
                </a:lnTo>
                <a:lnTo>
                  <a:pt x="253517" y="393"/>
                </a:lnTo>
                <a:lnTo>
                  <a:pt x="244208" y="6858"/>
                </a:lnTo>
                <a:lnTo>
                  <a:pt x="244221" y="976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1337509" y="6177682"/>
            <a:ext cx="341630" cy="436880"/>
          </a:xfrm>
          <a:custGeom>
            <a:avLst/>
            <a:gdLst/>
            <a:ahLst/>
            <a:cxnLst/>
            <a:rect l="l" t="t" r="r" b="b"/>
            <a:pathLst>
              <a:path w="341630" h="436879">
                <a:moveTo>
                  <a:pt x="10960" y="436689"/>
                </a:moveTo>
                <a:lnTo>
                  <a:pt x="171043" y="436092"/>
                </a:lnTo>
                <a:lnTo>
                  <a:pt x="218616" y="431557"/>
                </a:lnTo>
                <a:lnTo>
                  <a:pt x="260388" y="418325"/>
                </a:lnTo>
                <a:lnTo>
                  <a:pt x="294801" y="397160"/>
                </a:lnTo>
                <a:lnTo>
                  <a:pt x="329522" y="352323"/>
                </a:lnTo>
                <a:lnTo>
                  <a:pt x="339979" y="315530"/>
                </a:lnTo>
                <a:lnTo>
                  <a:pt x="341223" y="295274"/>
                </a:lnTo>
                <a:lnTo>
                  <a:pt x="340639" y="139534"/>
                </a:lnTo>
                <a:lnTo>
                  <a:pt x="335195" y="100298"/>
                </a:lnTo>
                <a:lnTo>
                  <a:pt x="307418" y="51148"/>
                </a:lnTo>
                <a:lnTo>
                  <a:pt x="277262" y="26655"/>
                </a:lnTo>
                <a:lnTo>
                  <a:pt x="238657" y="9556"/>
                </a:lnTo>
                <a:lnTo>
                  <a:pt x="193931" y="999"/>
                </a:lnTo>
                <a:lnTo>
                  <a:pt x="169418" y="0"/>
                </a:lnTo>
                <a:lnTo>
                  <a:pt x="9321" y="596"/>
                </a:lnTo>
                <a:lnTo>
                  <a:pt x="6413" y="609"/>
                </a:lnTo>
                <a:lnTo>
                  <a:pt x="4114" y="1447"/>
                </a:lnTo>
                <a:lnTo>
                  <a:pt x="2463" y="3124"/>
                </a:lnTo>
                <a:lnTo>
                  <a:pt x="812" y="4787"/>
                </a:lnTo>
                <a:lnTo>
                  <a:pt x="0" y="7073"/>
                </a:lnTo>
                <a:lnTo>
                  <a:pt x="12" y="9969"/>
                </a:lnTo>
                <a:lnTo>
                  <a:pt x="1574" y="427393"/>
                </a:lnTo>
                <a:lnTo>
                  <a:pt x="8051" y="436702"/>
                </a:lnTo>
                <a:lnTo>
                  <a:pt x="10960" y="43668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48634" y="6271624"/>
            <a:ext cx="119240" cy="248399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1898782" y="6174138"/>
            <a:ext cx="557530" cy="438150"/>
          </a:xfrm>
          <a:custGeom>
            <a:avLst/>
            <a:gdLst/>
            <a:ahLst/>
            <a:cxnLst/>
            <a:rect l="l" t="t" r="r" b="b"/>
            <a:pathLst>
              <a:path w="557530" h="438150">
                <a:moveTo>
                  <a:pt x="136207" y="437654"/>
                </a:moveTo>
                <a:lnTo>
                  <a:pt x="229044" y="437311"/>
                </a:lnTo>
                <a:lnTo>
                  <a:pt x="234429" y="437299"/>
                </a:lnTo>
                <a:lnTo>
                  <a:pt x="237743" y="434378"/>
                </a:lnTo>
                <a:lnTo>
                  <a:pt x="238963" y="428548"/>
                </a:lnTo>
                <a:lnTo>
                  <a:pt x="277406" y="214706"/>
                </a:lnTo>
                <a:lnTo>
                  <a:pt x="277812" y="213474"/>
                </a:lnTo>
                <a:lnTo>
                  <a:pt x="278434" y="212839"/>
                </a:lnTo>
                <a:lnTo>
                  <a:pt x="279285" y="212839"/>
                </a:lnTo>
                <a:lnTo>
                  <a:pt x="280111" y="212826"/>
                </a:lnTo>
                <a:lnTo>
                  <a:pt x="280733" y="213461"/>
                </a:lnTo>
                <a:lnTo>
                  <a:pt x="281152" y="214693"/>
                </a:lnTo>
                <a:lnTo>
                  <a:pt x="326809" y="428853"/>
                </a:lnTo>
                <a:lnTo>
                  <a:pt x="328079" y="434238"/>
                </a:lnTo>
                <a:lnTo>
                  <a:pt x="331622" y="436918"/>
                </a:lnTo>
                <a:lnTo>
                  <a:pt x="337438" y="436892"/>
                </a:lnTo>
                <a:lnTo>
                  <a:pt x="437108" y="436524"/>
                </a:lnTo>
                <a:lnTo>
                  <a:pt x="442506" y="436499"/>
                </a:lnTo>
                <a:lnTo>
                  <a:pt x="445833" y="433793"/>
                </a:lnTo>
                <a:lnTo>
                  <a:pt x="447052" y="428396"/>
                </a:lnTo>
                <a:lnTo>
                  <a:pt x="556374" y="10566"/>
                </a:lnTo>
                <a:lnTo>
                  <a:pt x="557187" y="7239"/>
                </a:lnTo>
                <a:lnTo>
                  <a:pt x="556869" y="4635"/>
                </a:lnTo>
                <a:lnTo>
                  <a:pt x="555421" y="2794"/>
                </a:lnTo>
                <a:lnTo>
                  <a:pt x="553948" y="914"/>
                </a:lnTo>
                <a:lnTo>
                  <a:pt x="551560" y="0"/>
                </a:lnTo>
                <a:lnTo>
                  <a:pt x="548233" y="12"/>
                </a:lnTo>
                <a:lnTo>
                  <a:pt x="441718" y="406"/>
                </a:lnTo>
                <a:lnTo>
                  <a:pt x="436308" y="431"/>
                </a:lnTo>
                <a:lnTo>
                  <a:pt x="432993" y="3149"/>
                </a:lnTo>
                <a:lnTo>
                  <a:pt x="431761" y="8547"/>
                </a:lnTo>
                <a:lnTo>
                  <a:pt x="385800" y="211810"/>
                </a:lnTo>
                <a:lnTo>
                  <a:pt x="385394" y="213487"/>
                </a:lnTo>
                <a:lnTo>
                  <a:pt x="384759" y="214312"/>
                </a:lnTo>
                <a:lnTo>
                  <a:pt x="383946" y="214312"/>
                </a:lnTo>
                <a:lnTo>
                  <a:pt x="383095" y="214312"/>
                </a:lnTo>
                <a:lnTo>
                  <a:pt x="382485" y="213487"/>
                </a:lnTo>
                <a:lnTo>
                  <a:pt x="382066" y="211836"/>
                </a:lnTo>
                <a:lnTo>
                  <a:pt x="334581" y="8915"/>
                </a:lnTo>
                <a:lnTo>
                  <a:pt x="333324" y="3517"/>
                </a:lnTo>
                <a:lnTo>
                  <a:pt x="329984" y="825"/>
                </a:lnTo>
                <a:lnTo>
                  <a:pt x="324586" y="850"/>
                </a:lnTo>
                <a:lnTo>
                  <a:pt x="233629" y="1193"/>
                </a:lnTo>
                <a:lnTo>
                  <a:pt x="227812" y="1219"/>
                </a:lnTo>
                <a:lnTo>
                  <a:pt x="224307" y="3937"/>
                </a:lnTo>
                <a:lnTo>
                  <a:pt x="223062" y="9334"/>
                </a:lnTo>
                <a:lnTo>
                  <a:pt x="182092" y="212572"/>
                </a:lnTo>
                <a:lnTo>
                  <a:pt x="181673" y="214236"/>
                </a:lnTo>
                <a:lnTo>
                  <a:pt x="181051" y="214972"/>
                </a:lnTo>
                <a:lnTo>
                  <a:pt x="180225" y="214769"/>
                </a:lnTo>
                <a:lnTo>
                  <a:pt x="179374" y="214579"/>
                </a:lnTo>
                <a:lnTo>
                  <a:pt x="178765" y="213842"/>
                </a:lnTo>
                <a:lnTo>
                  <a:pt x="178346" y="212585"/>
                </a:lnTo>
                <a:lnTo>
                  <a:pt x="124637" y="9702"/>
                </a:lnTo>
                <a:lnTo>
                  <a:pt x="123367" y="4318"/>
                </a:lnTo>
                <a:lnTo>
                  <a:pt x="120040" y="1625"/>
                </a:lnTo>
                <a:lnTo>
                  <a:pt x="114642" y="1638"/>
                </a:lnTo>
                <a:lnTo>
                  <a:pt x="8724" y="2044"/>
                </a:lnTo>
                <a:lnTo>
                  <a:pt x="2908" y="2057"/>
                </a:lnTo>
                <a:lnTo>
                  <a:pt x="0" y="4559"/>
                </a:lnTo>
                <a:lnTo>
                  <a:pt x="25" y="9537"/>
                </a:lnTo>
                <a:lnTo>
                  <a:pt x="25" y="10795"/>
                </a:lnTo>
                <a:lnTo>
                  <a:pt x="253" y="11836"/>
                </a:lnTo>
                <a:lnTo>
                  <a:pt x="660" y="12661"/>
                </a:lnTo>
                <a:lnTo>
                  <a:pt x="125577" y="429602"/>
                </a:lnTo>
                <a:lnTo>
                  <a:pt x="125996" y="432092"/>
                </a:lnTo>
                <a:lnTo>
                  <a:pt x="127266" y="434060"/>
                </a:lnTo>
                <a:lnTo>
                  <a:pt x="129349" y="435495"/>
                </a:lnTo>
                <a:lnTo>
                  <a:pt x="131432" y="436956"/>
                </a:lnTo>
                <a:lnTo>
                  <a:pt x="133718" y="437667"/>
                </a:lnTo>
                <a:lnTo>
                  <a:pt x="136207" y="437654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2524292" y="6172701"/>
            <a:ext cx="317500" cy="437515"/>
          </a:xfrm>
          <a:custGeom>
            <a:avLst/>
            <a:gdLst/>
            <a:ahLst/>
            <a:cxnLst/>
            <a:rect l="l" t="t" r="r" b="b"/>
            <a:pathLst>
              <a:path w="317500" h="437515">
                <a:moveTo>
                  <a:pt x="316166" y="90919"/>
                </a:moveTo>
                <a:lnTo>
                  <a:pt x="315874" y="9309"/>
                </a:lnTo>
                <a:lnTo>
                  <a:pt x="315861" y="6413"/>
                </a:lnTo>
                <a:lnTo>
                  <a:pt x="314998" y="4127"/>
                </a:lnTo>
                <a:lnTo>
                  <a:pt x="313334" y="2476"/>
                </a:lnTo>
                <a:lnTo>
                  <a:pt x="311670" y="812"/>
                </a:lnTo>
                <a:lnTo>
                  <a:pt x="309384" y="0"/>
                </a:lnTo>
                <a:lnTo>
                  <a:pt x="306476" y="12"/>
                </a:lnTo>
                <a:lnTo>
                  <a:pt x="9334" y="1130"/>
                </a:lnTo>
                <a:lnTo>
                  <a:pt x="6413" y="1142"/>
                </a:lnTo>
                <a:lnTo>
                  <a:pt x="4127" y="1968"/>
                </a:lnTo>
                <a:lnTo>
                  <a:pt x="2476" y="3644"/>
                </a:lnTo>
                <a:lnTo>
                  <a:pt x="825" y="5308"/>
                </a:lnTo>
                <a:lnTo>
                  <a:pt x="0" y="7594"/>
                </a:lnTo>
                <a:lnTo>
                  <a:pt x="12" y="10502"/>
                </a:lnTo>
                <a:lnTo>
                  <a:pt x="1574" y="427913"/>
                </a:lnTo>
                <a:lnTo>
                  <a:pt x="1587" y="430822"/>
                </a:lnTo>
                <a:lnTo>
                  <a:pt x="2438" y="433095"/>
                </a:lnTo>
                <a:lnTo>
                  <a:pt x="4102" y="434746"/>
                </a:lnTo>
                <a:lnTo>
                  <a:pt x="5765" y="436397"/>
                </a:lnTo>
                <a:lnTo>
                  <a:pt x="8051" y="437235"/>
                </a:lnTo>
                <a:lnTo>
                  <a:pt x="10972" y="437222"/>
                </a:lnTo>
                <a:lnTo>
                  <a:pt x="308114" y="436105"/>
                </a:lnTo>
                <a:lnTo>
                  <a:pt x="311023" y="436092"/>
                </a:lnTo>
                <a:lnTo>
                  <a:pt x="313309" y="435241"/>
                </a:lnTo>
                <a:lnTo>
                  <a:pt x="314960" y="433577"/>
                </a:lnTo>
                <a:lnTo>
                  <a:pt x="316611" y="431926"/>
                </a:lnTo>
                <a:lnTo>
                  <a:pt x="317449" y="429628"/>
                </a:lnTo>
                <a:lnTo>
                  <a:pt x="317436" y="426719"/>
                </a:lnTo>
                <a:lnTo>
                  <a:pt x="317119" y="345109"/>
                </a:lnTo>
                <a:lnTo>
                  <a:pt x="317106" y="342201"/>
                </a:lnTo>
                <a:lnTo>
                  <a:pt x="316268" y="339915"/>
                </a:lnTo>
                <a:lnTo>
                  <a:pt x="314604" y="338277"/>
                </a:lnTo>
                <a:lnTo>
                  <a:pt x="312940" y="336613"/>
                </a:lnTo>
                <a:lnTo>
                  <a:pt x="310629" y="335787"/>
                </a:lnTo>
                <a:lnTo>
                  <a:pt x="307733" y="335800"/>
                </a:lnTo>
                <a:lnTo>
                  <a:pt x="121475" y="336499"/>
                </a:lnTo>
                <a:lnTo>
                  <a:pt x="119392" y="336511"/>
                </a:lnTo>
                <a:lnTo>
                  <a:pt x="118364" y="335470"/>
                </a:lnTo>
                <a:lnTo>
                  <a:pt x="118364" y="333387"/>
                </a:lnTo>
                <a:lnTo>
                  <a:pt x="118110" y="268592"/>
                </a:lnTo>
                <a:lnTo>
                  <a:pt x="118097" y="266522"/>
                </a:lnTo>
                <a:lnTo>
                  <a:pt x="119126" y="265480"/>
                </a:lnTo>
                <a:lnTo>
                  <a:pt x="121208" y="265468"/>
                </a:lnTo>
                <a:lnTo>
                  <a:pt x="236461" y="265036"/>
                </a:lnTo>
                <a:lnTo>
                  <a:pt x="239356" y="265023"/>
                </a:lnTo>
                <a:lnTo>
                  <a:pt x="241642" y="264198"/>
                </a:lnTo>
                <a:lnTo>
                  <a:pt x="243293" y="262521"/>
                </a:lnTo>
                <a:lnTo>
                  <a:pt x="244957" y="260870"/>
                </a:lnTo>
                <a:lnTo>
                  <a:pt x="245770" y="258559"/>
                </a:lnTo>
                <a:lnTo>
                  <a:pt x="245757" y="255663"/>
                </a:lnTo>
                <a:lnTo>
                  <a:pt x="245465" y="174675"/>
                </a:lnTo>
                <a:lnTo>
                  <a:pt x="238988" y="165341"/>
                </a:lnTo>
                <a:lnTo>
                  <a:pt x="236080" y="165353"/>
                </a:lnTo>
                <a:lnTo>
                  <a:pt x="120840" y="165798"/>
                </a:lnTo>
                <a:lnTo>
                  <a:pt x="118757" y="165798"/>
                </a:lnTo>
                <a:lnTo>
                  <a:pt x="117716" y="164769"/>
                </a:lnTo>
                <a:lnTo>
                  <a:pt x="117716" y="162686"/>
                </a:lnTo>
                <a:lnTo>
                  <a:pt x="117487" y="104127"/>
                </a:lnTo>
                <a:lnTo>
                  <a:pt x="117475" y="102057"/>
                </a:lnTo>
                <a:lnTo>
                  <a:pt x="118516" y="101015"/>
                </a:lnTo>
                <a:lnTo>
                  <a:pt x="120599" y="101003"/>
                </a:lnTo>
                <a:lnTo>
                  <a:pt x="306857" y="100304"/>
                </a:lnTo>
                <a:lnTo>
                  <a:pt x="309753" y="100291"/>
                </a:lnTo>
                <a:lnTo>
                  <a:pt x="312051" y="99453"/>
                </a:lnTo>
                <a:lnTo>
                  <a:pt x="313702" y="97789"/>
                </a:lnTo>
                <a:lnTo>
                  <a:pt x="315353" y="96126"/>
                </a:lnTo>
                <a:lnTo>
                  <a:pt x="316179" y="93827"/>
                </a:lnTo>
                <a:lnTo>
                  <a:pt x="316166" y="9091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2910536" y="6171994"/>
            <a:ext cx="323850" cy="436880"/>
          </a:xfrm>
          <a:custGeom>
            <a:avLst/>
            <a:gdLst/>
            <a:ahLst/>
            <a:cxnLst/>
            <a:rect l="l" t="t" r="r" b="b"/>
            <a:pathLst>
              <a:path w="323850" h="436879">
                <a:moveTo>
                  <a:pt x="10960" y="436473"/>
                </a:moveTo>
                <a:lnTo>
                  <a:pt x="314363" y="435330"/>
                </a:lnTo>
                <a:lnTo>
                  <a:pt x="323672" y="428853"/>
                </a:lnTo>
                <a:lnTo>
                  <a:pt x="323659" y="425957"/>
                </a:lnTo>
                <a:lnTo>
                  <a:pt x="323354" y="344335"/>
                </a:lnTo>
                <a:lnTo>
                  <a:pt x="323342" y="341439"/>
                </a:lnTo>
                <a:lnTo>
                  <a:pt x="322491" y="339153"/>
                </a:lnTo>
                <a:lnTo>
                  <a:pt x="320827" y="337502"/>
                </a:lnTo>
                <a:lnTo>
                  <a:pt x="319176" y="335838"/>
                </a:lnTo>
                <a:lnTo>
                  <a:pt x="316865" y="335025"/>
                </a:lnTo>
                <a:lnTo>
                  <a:pt x="313969" y="335038"/>
                </a:lnTo>
                <a:lnTo>
                  <a:pt x="121462" y="335749"/>
                </a:lnTo>
                <a:lnTo>
                  <a:pt x="119380" y="335762"/>
                </a:lnTo>
                <a:lnTo>
                  <a:pt x="118351" y="334721"/>
                </a:lnTo>
                <a:lnTo>
                  <a:pt x="118351" y="332638"/>
                </a:lnTo>
                <a:lnTo>
                  <a:pt x="117132" y="9309"/>
                </a:lnTo>
                <a:lnTo>
                  <a:pt x="117119" y="6413"/>
                </a:lnTo>
                <a:lnTo>
                  <a:pt x="116268" y="4127"/>
                </a:lnTo>
                <a:lnTo>
                  <a:pt x="114604" y="2476"/>
                </a:lnTo>
                <a:lnTo>
                  <a:pt x="112941" y="812"/>
                </a:lnTo>
                <a:lnTo>
                  <a:pt x="110655" y="0"/>
                </a:lnTo>
                <a:lnTo>
                  <a:pt x="107746" y="12"/>
                </a:lnTo>
                <a:lnTo>
                  <a:pt x="9321" y="380"/>
                </a:lnTo>
                <a:lnTo>
                  <a:pt x="6413" y="380"/>
                </a:lnTo>
                <a:lnTo>
                  <a:pt x="4114" y="1231"/>
                </a:lnTo>
                <a:lnTo>
                  <a:pt x="2463" y="2895"/>
                </a:lnTo>
                <a:lnTo>
                  <a:pt x="812" y="4559"/>
                </a:lnTo>
                <a:lnTo>
                  <a:pt x="0" y="6845"/>
                </a:lnTo>
                <a:lnTo>
                  <a:pt x="12" y="9740"/>
                </a:lnTo>
                <a:lnTo>
                  <a:pt x="1574" y="427164"/>
                </a:lnTo>
                <a:lnTo>
                  <a:pt x="1587" y="430060"/>
                </a:lnTo>
                <a:lnTo>
                  <a:pt x="2425" y="432358"/>
                </a:lnTo>
                <a:lnTo>
                  <a:pt x="4089" y="434009"/>
                </a:lnTo>
                <a:lnTo>
                  <a:pt x="5753" y="435660"/>
                </a:lnTo>
                <a:lnTo>
                  <a:pt x="8051" y="436473"/>
                </a:lnTo>
                <a:lnTo>
                  <a:pt x="10960" y="43647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3299287" y="6170531"/>
            <a:ext cx="323850" cy="436880"/>
          </a:xfrm>
          <a:custGeom>
            <a:avLst/>
            <a:gdLst/>
            <a:ahLst/>
            <a:cxnLst/>
            <a:rect l="l" t="t" r="r" b="b"/>
            <a:pathLst>
              <a:path w="323850" h="436879">
                <a:moveTo>
                  <a:pt x="10960" y="436473"/>
                </a:moveTo>
                <a:lnTo>
                  <a:pt x="314363" y="435330"/>
                </a:lnTo>
                <a:lnTo>
                  <a:pt x="323672" y="428853"/>
                </a:lnTo>
                <a:lnTo>
                  <a:pt x="323659" y="425957"/>
                </a:lnTo>
                <a:lnTo>
                  <a:pt x="323354" y="344335"/>
                </a:lnTo>
                <a:lnTo>
                  <a:pt x="323342" y="341439"/>
                </a:lnTo>
                <a:lnTo>
                  <a:pt x="322491" y="339153"/>
                </a:lnTo>
                <a:lnTo>
                  <a:pt x="320827" y="337502"/>
                </a:lnTo>
                <a:lnTo>
                  <a:pt x="319176" y="335838"/>
                </a:lnTo>
                <a:lnTo>
                  <a:pt x="316865" y="335025"/>
                </a:lnTo>
                <a:lnTo>
                  <a:pt x="313969" y="335038"/>
                </a:lnTo>
                <a:lnTo>
                  <a:pt x="121462" y="335749"/>
                </a:lnTo>
                <a:lnTo>
                  <a:pt x="119380" y="335762"/>
                </a:lnTo>
                <a:lnTo>
                  <a:pt x="118351" y="334721"/>
                </a:lnTo>
                <a:lnTo>
                  <a:pt x="118351" y="332638"/>
                </a:lnTo>
                <a:lnTo>
                  <a:pt x="117132" y="9309"/>
                </a:lnTo>
                <a:lnTo>
                  <a:pt x="117119" y="6413"/>
                </a:lnTo>
                <a:lnTo>
                  <a:pt x="116268" y="4127"/>
                </a:lnTo>
                <a:lnTo>
                  <a:pt x="114604" y="2476"/>
                </a:lnTo>
                <a:lnTo>
                  <a:pt x="112941" y="812"/>
                </a:lnTo>
                <a:lnTo>
                  <a:pt x="110655" y="0"/>
                </a:lnTo>
                <a:lnTo>
                  <a:pt x="107746" y="12"/>
                </a:lnTo>
                <a:lnTo>
                  <a:pt x="9321" y="380"/>
                </a:lnTo>
                <a:lnTo>
                  <a:pt x="6413" y="393"/>
                </a:lnTo>
                <a:lnTo>
                  <a:pt x="4114" y="1231"/>
                </a:lnTo>
                <a:lnTo>
                  <a:pt x="2463" y="2895"/>
                </a:lnTo>
                <a:lnTo>
                  <a:pt x="812" y="4559"/>
                </a:lnTo>
                <a:lnTo>
                  <a:pt x="0" y="6857"/>
                </a:lnTo>
                <a:lnTo>
                  <a:pt x="12" y="9753"/>
                </a:lnTo>
                <a:lnTo>
                  <a:pt x="1574" y="427177"/>
                </a:lnTo>
                <a:lnTo>
                  <a:pt x="1587" y="430072"/>
                </a:lnTo>
                <a:lnTo>
                  <a:pt x="2425" y="432358"/>
                </a:lnTo>
                <a:lnTo>
                  <a:pt x="4089" y="434009"/>
                </a:lnTo>
                <a:lnTo>
                  <a:pt x="5753" y="435660"/>
                </a:lnTo>
                <a:lnTo>
                  <a:pt x="8051" y="436486"/>
                </a:lnTo>
                <a:lnTo>
                  <a:pt x="10960" y="43647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3688019" y="6168846"/>
            <a:ext cx="339725" cy="436880"/>
          </a:xfrm>
          <a:custGeom>
            <a:avLst/>
            <a:gdLst/>
            <a:ahLst/>
            <a:cxnLst/>
            <a:rect l="l" t="t" r="r" b="b"/>
            <a:pathLst>
              <a:path w="339725" h="436879">
                <a:moveTo>
                  <a:pt x="284848" y="208902"/>
                </a:moveTo>
                <a:lnTo>
                  <a:pt x="305495" y="193400"/>
                </a:lnTo>
                <a:lnTo>
                  <a:pt x="320213" y="173872"/>
                </a:lnTo>
                <a:lnTo>
                  <a:pt x="328998" y="150319"/>
                </a:lnTo>
                <a:lnTo>
                  <a:pt x="331850" y="122745"/>
                </a:lnTo>
                <a:lnTo>
                  <a:pt x="329224" y="91820"/>
                </a:lnTo>
                <a:lnTo>
                  <a:pt x="308965" y="44385"/>
                </a:lnTo>
                <a:lnTo>
                  <a:pt x="268726" y="15573"/>
                </a:lnTo>
                <a:lnTo>
                  <a:pt x="208709" y="1630"/>
                </a:lnTo>
                <a:lnTo>
                  <a:pt x="171310" y="0"/>
                </a:lnTo>
                <a:lnTo>
                  <a:pt x="9334" y="609"/>
                </a:lnTo>
                <a:lnTo>
                  <a:pt x="6413" y="622"/>
                </a:lnTo>
                <a:lnTo>
                  <a:pt x="4127" y="1447"/>
                </a:lnTo>
                <a:lnTo>
                  <a:pt x="2476" y="3124"/>
                </a:lnTo>
                <a:lnTo>
                  <a:pt x="825" y="4787"/>
                </a:lnTo>
                <a:lnTo>
                  <a:pt x="0" y="7073"/>
                </a:lnTo>
                <a:lnTo>
                  <a:pt x="12" y="9982"/>
                </a:lnTo>
                <a:lnTo>
                  <a:pt x="1574" y="427393"/>
                </a:lnTo>
                <a:lnTo>
                  <a:pt x="1587" y="430301"/>
                </a:lnTo>
                <a:lnTo>
                  <a:pt x="2438" y="432574"/>
                </a:lnTo>
                <a:lnTo>
                  <a:pt x="4102" y="434225"/>
                </a:lnTo>
                <a:lnTo>
                  <a:pt x="5753" y="435876"/>
                </a:lnTo>
                <a:lnTo>
                  <a:pt x="8051" y="436702"/>
                </a:lnTo>
                <a:lnTo>
                  <a:pt x="10972" y="436702"/>
                </a:lnTo>
                <a:lnTo>
                  <a:pt x="178549" y="436067"/>
                </a:lnTo>
                <a:lnTo>
                  <a:pt x="243463" y="428269"/>
                </a:lnTo>
                <a:lnTo>
                  <a:pt x="294919" y="405422"/>
                </a:lnTo>
                <a:lnTo>
                  <a:pt x="328418" y="366583"/>
                </a:lnTo>
                <a:lnTo>
                  <a:pt x="339420" y="310857"/>
                </a:lnTo>
                <a:lnTo>
                  <a:pt x="338537" y="294348"/>
                </a:lnTo>
                <a:lnTo>
                  <a:pt x="326110" y="252349"/>
                </a:lnTo>
                <a:lnTo>
                  <a:pt x="297969" y="220912"/>
                </a:lnTo>
                <a:lnTo>
                  <a:pt x="284860" y="212636"/>
                </a:lnTo>
                <a:lnTo>
                  <a:pt x="283197" y="211378"/>
                </a:lnTo>
                <a:lnTo>
                  <a:pt x="283197" y="210146"/>
                </a:lnTo>
                <a:lnTo>
                  <a:pt x="284848" y="208902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8" name="bg object 4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99144" y="6262788"/>
            <a:ext cx="112509" cy="81419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99766" y="6426618"/>
            <a:ext cx="116852" cy="84569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4102291" y="6166762"/>
            <a:ext cx="317500" cy="437515"/>
          </a:xfrm>
          <a:custGeom>
            <a:avLst/>
            <a:gdLst/>
            <a:ahLst/>
            <a:cxnLst/>
            <a:rect l="l" t="t" r="r" b="b"/>
            <a:pathLst>
              <a:path w="317500" h="437515">
                <a:moveTo>
                  <a:pt x="316179" y="90919"/>
                </a:moveTo>
                <a:lnTo>
                  <a:pt x="315887" y="9309"/>
                </a:lnTo>
                <a:lnTo>
                  <a:pt x="309397" y="0"/>
                </a:lnTo>
                <a:lnTo>
                  <a:pt x="306489" y="12"/>
                </a:lnTo>
                <a:lnTo>
                  <a:pt x="9334" y="1130"/>
                </a:lnTo>
                <a:lnTo>
                  <a:pt x="0" y="7594"/>
                </a:lnTo>
                <a:lnTo>
                  <a:pt x="12" y="10502"/>
                </a:lnTo>
                <a:lnTo>
                  <a:pt x="1587" y="427913"/>
                </a:lnTo>
                <a:lnTo>
                  <a:pt x="1587" y="430822"/>
                </a:lnTo>
                <a:lnTo>
                  <a:pt x="2438" y="433108"/>
                </a:lnTo>
                <a:lnTo>
                  <a:pt x="4102" y="434746"/>
                </a:lnTo>
                <a:lnTo>
                  <a:pt x="5765" y="436410"/>
                </a:lnTo>
                <a:lnTo>
                  <a:pt x="8051" y="437235"/>
                </a:lnTo>
                <a:lnTo>
                  <a:pt x="10972" y="437222"/>
                </a:lnTo>
                <a:lnTo>
                  <a:pt x="308127" y="436105"/>
                </a:lnTo>
                <a:lnTo>
                  <a:pt x="311035" y="436092"/>
                </a:lnTo>
                <a:lnTo>
                  <a:pt x="313321" y="435254"/>
                </a:lnTo>
                <a:lnTo>
                  <a:pt x="314972" y="433577"/>
                </a:lnTo>
                <a:lnTo>
                  <a:pt x="316623" y="431939"/>
                </a:lnTo>
                <a:lnTo>
                  <a:pt x="317461" y="429628"/>
                </a:lnTo>
                <a:lnTo>
                  <a:pt x="317449" y="426719"/>
                </a:lnTo>
                <a:lnTo>
                  <a:pt x="317131" y="345109"/>
                </a:lnTo>
                <a:lnTo>
                  <a:pt x="317119" y="342201"/>
                </a:lnTo>
                <a:lnTo>
                  <a:pt x="316280" y="339928"/>
                </a:lnTo>
                <a:lnTo>
                  <a:pt x="314617" y="338277"/>
                </a:lnTo>
                <a:lnTo>
                  <a:pt x="312953" y="336626"/>
                </a:lnTo>
                <a:lnTo>
                  <a:pt x="310642" y="335787"/>
                </a:lnTo>
                <a:lnTo>
                  <a:pt x="307746" y="335800"/>
                </a:lnTo>
                <a:lnTo>
                  <a:pt x="121475" y="336511"/>
                </a:lnTo>
                <a:lnTo>
                  <a:pt x="119392" y="336511"/>
                </a:lnTo>
                <a:lnTo>
                  <a:pt x="118364" y="335483"/>
                </a:lnTo>
                <a:lnTo>
                  <a:pt x="118364" y="333400"/>
                </a:lnTo>
                <a:lnTo>
                  <a:pt x="118110" y="268604"/>
                </a:lnTo>
                <a:lnTo>
                  <a:pt x="118097" y="266534"/>
                </a:lnTo>
                <a:lnTo>
                  <a:pt x="119126" y="265480"/>
                </a:lnTo>
                <a:lnTo>
                  <a:pt x="121208" y="265480"/>
                </a:lnTo>
                <a:lnTo>
                  <a:pt x="236474" y="265048"/>
                </a:lnTo>
                <a:lnTo>
                  <a:pt x="239369" y="265036"/>
                </a:lnTo>
                <a:lnTo>
                  <a:pt x="241655" y="264198"/>
                </a:lnTo>
                <a:lnTo>
                  <a:pt x="243306" y="262534"/>
                </a:lnTo>
                <a:lnTo>
                  <a:pt x="244970" y="260870"/>
                </a:lnTo>
                <a:lnTo>
                  <a:pt x="245783" y="258571"/>
                </a:lnTo>
                <a:lnTo>
                  <a:pt x="245770" y="255676"/>
                </a:lnTo>
                <a:lnTo>
                  <a:pt x="245478" y="174688"/>
                </a:lnTo>
                <a:lnTo>
                  <a:pt x="245465" y="171780"/>
                </a:lnTo>
                <a:lnTo>
                  <a:pt x="244614" y="169494"/>
                </a:lnTo>
                <a:lnTo>
                  <a:pt x="242938" y="167843"/>
                </a:lnTo>
                <a:lnTo>
                  <a:pt x="241287" y="166192"/>
                </a:lnTo>
                <a:lnTo>
                  <a:pt x="239001" y="165353"/>
                </a:lnTo>
                <a:lnTo>
                  <a:pt x="236093" y="165366"/>
                </a:lnTo>
                <a:lnTo>
                  <a:pt x="120840" y="165798"/>
                </a:lnTo>
                <a:lnTo>
                  <a:pt x="118757" y="165798"/>
                </a:lnTo>
                <a:lnTo>
                  <a:pt x="117716" y="164782"/>
                </a:lnTo>
                <a:lnTo>
                  <a:pt x="117716" y="162699"/>
                </a:lnTo>
                <a:lnTo>
                  <a:pt x="117487" y="104139"/>
                </a:lnTo>
                <a:lnTo>
                  <a:pt x="117475" y="102069"/>
                </a:lnTo>
                <a:lnTo>
                  <a:pt x="118516" y="101015"/>
                </a:lnTo>
                <a:lnTo>
                  <a:pt x="120599" y="101015"/>
                </a:lnTo>
                <a:lnTo>
                  <a:pt x="306870" y="100304"/>
                </a:lnTo>
                <a:lnTo>
                  <a:pt x="309765" y="100291"/>
                </a:lnTo>
                <a:lnTo>
                  <a:pt x="312064" y="99466"/>
                </a:lnTo>
                <a:lnTo>
                  <a:pt x="313715" y="97789"/>
                </a:lnTo>
                <a:lnTo>
                  <a:pt x="315366" y="96138"/>
                </a:lnTo>
                <a:lnTo>
                  <a:pt x="316191" y="93827"/>
                </a:lnTo>
                <a:lnTo>
                  <a:pt x="316179" y="9091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4488548" y="6166054"/>
            <a:ext cx="118745" cy="436880"/>
          </a:xfrm>
          <a:custGeom>
            <a:avLst/>
            <a:gdLst/>
            <a:ahLst/>
            <a:cxnLst/>
            <a:rect l="l" t="t" r="r" b="b"/>
            <a:pathLst>
              <a:path w="118745" h="436879">
                <a:moveTo>
                  <a:pt x="10960" y="436473"/>
                </a:moveTo>
                <a:lnTo>
                  <a:pt x="109385" y="436105"/>
                </a:lnTo>
                <a:lnTo>
                  <a:pt x="112293" y="436092"/>
                </a:lnTo>
                <a:lnTo>
                  <a:pt x="114579" y="435254"/>
                </a:lnTo>
                <a:lnTo>
                  <a:pt x="116230" y="433577"/>
                </a:lnTo>
                <a:lnTo>
                  <a:pt x="117881" y="431939"/>
                </a:lnTo>
                <a:lnTo>
                  <a:pt x="118706" y="429641"/>
                </a:lnTo>
                <a:lnTo>
                  <a:pt x="118694" y="426732"/>
                </a:lnTo>
                <a:lnTo>
                  <a:pt x="117132" y="9321"/>
                </a:lnTo>
                <a:lnTo>
                  <a:pt x="110655" y="0"/>
                </a:lnTo>
                <a:lnTo>
                  <a:pt x="107746" y="12"/>
                </a:lnTo>
                <a:lnTo>
                  <a:pt x="9321" y="380"/>
                </a:lnTo>
                <a:lnTo>
                  <a:pt x="0" y="6857"/>
                </a:lnTo>
                <a:lnTo>
                  <a:pt x="12" y="9753"/>
                </a:lnTo>
                <a:lnTo>
                  <a:pt x="1574" y="427177"/>
                </a:lnTo>
                <a:lnTo>
                  <a:pt x="1587" y="430072"/>
                </a:lnTo>
                <a:lnTo>
                  <a:pt x="2425" y="432371"/>
                </a:lnTo>
                <a:lnTo>
                  <a:pt x="4089" y="434009"/>
                </a:lnTo>
                <a:lnTo>
                  <a:pt x="5753" y="435673"/>
                </a:lnTo>
                <a:lnTo>
                  <a:pt x="8051" y="436486"/>
                </a:lnTo>
                <a:lnTo>
                  <a:pt x="10960" y="43647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4685413" y="6164397"/>
            <a:ext cx="363220" cy="437515"/>
          </a:xfrm>
          <a:custGeom>
            <a:avLst/>
            <a:gdLst/>
            <a:ahLst/>
            <a:cxnLst/>
            <a:rect l="l" t="t" r="r" b="b"/>
            <a:pathLst>
              <a:path w="363220" h="437515">
                <a:moveTo>
                  <a:pt x="244221" y="9753"/>
                </a:moveTo>
                <a:lnTo>
                  <a:pt x="245605" y="217208"/>
                </a:lnTo>
                <a:lnTo>
                  <a:pt x="245618" y="218884"/>
                </a:lnTo>
                <a:lnTo>
                  <a:pt x="245198" y="219811"/>
                </a:lnTo>
                <a:lnTo>
                  <a:pt x="244386" y="220014"/>
                </a:lnTo>
                <a:lnTo>
                  <a:pt x="243535" y="220243"/>
                </a:lnTo>
                <a:lnTo>
                  <a:pt x="242722" y="219709"/>
                </a:lnTo>
                <a:lnTo>
                  <a:pt x="241884" y="218478"/>
                </a:lnTo>
                <a:lnTo>
                  <a:pt x="114630" y="7137"/>
                </a:lnTo>
                <a:lnTo>
                  <a:pt x="112115" y="2997"/>
                </a:lnTo>
                <a:lnTo>
                  <a:pt x="108369" y="927"/>
                </a:lnTo>
                <a:lnTo>
                  <a:pt x="103390" y="952"/>
                </a:lnTo>
                <a:lnTo>
                  <a:pt x="9321" y="1295"/>
                </a:lnTo>
                <a:lnTo>
                  <a:pt x="6400" y="1308"/>
                </a:lnTo>
                <a:lnTo>
                  <a:pt x="4114" y="2146"/>
                </a:lnTo>
                <a:lnTo>
                  <a:pt x="2463" y="3822"/>
                </a:lnTo>
                <a:lnTo>
                  <a:pt x="812" y="5486"/>
                </a:lnTo>
                <a:lnTo>
                  <a:pt x="0" y="7772"/>
                </a:lnTo>
                <a:lnTo>
                  <a:pt x="12" y="10667"/>
                </a:lnTo>
                <a:lnTo>
                  <a:pt x="1574" y="428078"/>
                </a:lnTo>
                <a:lnTo>
                  <a:pt x="8039" y="437400"/>
                </a:lnTo>
                <a:lnTo>
                  <a:pt x="10960" y="437387"/>
                </a:lnTo>
                <a:lnTo>
                  <a:pt x="109385" y="437032"/>
                </a:lnTo>
                <a:lnTo>
                  <a:pt x="118706" y="430555"/>
                </a:lnTo>
                <a:lnTo>
                  <a:pt x="118694" y="427647"/>
                </a:lnTo>
                <a:lnTo>
                  <a:pt x="116662" y="220179"/>
                </a:lnTo>
                <a:lnTo>
                  <a:pt x="116662" y="218528"/>
                </a:lnTo>
                <a:lnTo>
                  <a:pt x="117055" y="217589"/>
                </a:lnTo>
                <a:lnTo>
                  <a:pt x="117906" y="217385"/>
                </a:lnTo>
                <a:lnTo>
                  <a:pt x="118719" y="217182"/>
                </a:lnTo>
                <a:lnTo>
                  <a:pt x="119557" y="217677"/>
                </a:lnTo>
                <a:lnTo>
                  <a:pt x="120408" y="218935"/>
                </a:lnTo>
                <a:lnTo>
                  <a:pt x="248285" y="430275"/>
                </a:lnTo>
                <a:lnTo>
                  <a:pt x="250799" y="434416"/>
                </a:lnTo>
                <a:lnTo>
                  <a:pt x="254533" y="436486"/>
                </a:lnTo>
                <a:lnTo>
                  <a:pt x="259524" y="436460"/>
                </a:lnTo>
                <a:lnTo>
                  <a:pt x="353593" y="436105"/>
                </a:lnTo>
                <a:lnTo>
                  <a:pt x="356501" y="436092"/>
                </a:lnTo>
                <a:lnTo>
                  <a:pt x="358787" y="435254"/>
                </a:lnTo>
                <a:lnTo>
                  <a:pt x="360438" y="433590"/>
                </a:lnTo>
                <a:lnTo>
                  <a:pt x="362089" y="431926"/>
                </a:lnTo>
                <a:lnTo>
                  <a:pt x="362927" y="429640"/>
                </a:lnTo>
                <a:lnTo>
                  <a:pt x="362915" y="426732"/>
                </a:lnTo>
                <a:lnTo>
                  <a:pt x="361353" y="9321"/>
                </a:lnTo>
                <a:lnTo>
                  <a:pt x="361340" y="6413"/>
                </a:lnTo>
                <a:lnTo>
                  <a:pt x="360476" y="4140"/>
                </a:lnTo>
                <a:lnTo>
                  <a:pt x="358813" y="2489"/>
                </a:lnTo>
                <a:lnTo>
                  <a:pt x="357149" y="825"/>
                </a:lnTo>
                <a:lnTo>
                  <a:pt x="354863" y="0"/>
                </a:lnTo>
                <a:lnTo>
                  <a:pt x="351955" y="12"/>
                </a:lnTo>
                <a:lnTo>
                  <a:pt x="253517" y="380"/>
                </a:lnTo>
                <a:lnTo>
                  <a:pt x="250621" y="393"/>
                </a:lnTo>
                <a:lnTo>
                  <a:pt x="248323" y="1231"/>
                </a:lnTo>
                <a:lnTo>
                  <a:pt x="246672" y="2908"/>
                </a:lnTo>
                <a:lnTo>
                  <a:pt x="245021" y="4571"/>
                </a:lnTo>
                <a:lnTo>
                  <a:pt x="244208" y="6845"/>
                </a:lnTo>
                <a:lnTo>
                  <a:pt x="244221" y="975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5121450" y="6158462"/>
            <a:ext cx="344170" cy="446405"/>
          </a:xfrm>
          <a:custGeom>
            <a:avLst/>
            <a:gdLst/>
            <a:ahLst/>
            <a:cxnLst/>
            <a:rect l="l" t="t" r="r" b="b"/>
            <a:pathLst>
              <a:path w="344170" h="446404">
                <a:moveTo>
                  <a:pt x="172986" y="446062"/>
                </a:moveTo>
                <a:lnTo>
                  <a:pt x="220546" y="440902"/>
                </a:lnTo>
                <a:lnTo>
                  <a:pt x="262305" y="425780"/>
                </a:lnTo>
                <a:lnTo>
                  <a:pt x="296794" y="401677"/>
                </a:lnTo>
                <a:lnTo>
                  <a:pt x="322529" y="369506"/>
                </a:lnTo>
                <a:lnTo>
                  <a:pt x="338507" y="330811"/>
                </a:lnTo>
                <a:lnTo>
                  <a:pt x="343712" y="287172"/>
                </a:lnTo>
                <a:lnTo>
                  <a:pt x="343407" y="201828"/>
                </a:lnTo>
                <a:lnTo>
                  <a:pt x="336918" y="192506"/>
                </a:lnTo>
                <a:lnTo>
                  <a:pt x="334022" y="192519"/>
                </a:lnTo>
                <a:lnTo>
                  <a:pt x="171424" y="193128"/>
                </a:lnTo>
                <a:lnTo>
                  <a:pt x="162102" y="199605"/>
                </a:lnTo>
                <a:lnTo>
                  <a:pt x="162115" y="202501"/>
                </a:lnTo>
                <a:lnTo>
                  <a:pt x="162382" y="277266"/>
                </a:lnTo>
                <a:lnTo>
                  <a:pt x="162394" y="280174"/>
                </a:lnTo>
                <a:lnTo>
                  <a:pt x="163233" y="282460"/>
                </a:lnTo>
                <a:lnTo>
                  <a:pt x="164896" y="284111"/>
                </a:lnTo>
                <a:lnTo>
                  <a:pt x="166573" y="285775"/>
                </a:lnTo>
                <a:lnTo>
                  <a:pt x="168859" y="286575"/>
                </a:lnTo>
                <a:lnTo>
                  <a:pt x="171767" y="286562"/>
                </a:lnTo>
                <a:lnTo>
                  <a:pt x="226593" y="286372"/>
                </a:lnTo>
                <a:lnTo>
                  <a:pt x="228663" y="286359"/>
                </a:lnTo>
                <a:lnTo>
                  <a:pt x="229704" y="287400"/>
                </a:lnTo>
                <a:lnTo>
                  <a:pt x="229717" y="289483"/>
                </a:lnTo>
                <a:lnTo>
                  <a:pt x="229742" y="297586"/>
                </a:lnTo>
                <a:lnTo>
                  <a:pt x="228871" y="308191"/>
                </a:lnTo>
                <a:lnTo>
                  <a:pt x="198532" y="342479"/>
                </a:lnTo>
                <a:lnTo>
                  <a:pt x="177596" y="345757"/>
                </a:lnTo>
                <a:lnTo>
                  <a:pt x="165340" y="344743"/>
                </a:lnTo>
                <a:lnTo>
                  <a:pt x="127331" y="320075"/>
                </a:lnTo>
                <a:lnTo>
                  <a:pt x="117106" y="160947"/>
                </a:lnTo>
                <a:lnTo>
                  <a:pt x="117985" y="147911"/>
                </a:lnTo>
                <a:lnTo>
                  <a:pt x="139956" y="109703"/>
                </a:lnTo>
                <a:lnTo>
                  <a:pt x="171691" y="100291"/>
                </a:lnTo>
                <a:lnTo>
                  <a:pt x="183785" y="101187"/>
                </a:lnTo>
                <a:lnTo>
                  <a:pt x="218358" y="122903"/>
                </a:lnTo>
                <a:lnTo>
                  <a:pt x="226707" y="154292"/>
                </a:lnTo>
                <a:lnTo>
                  <a:pt x="229857" y="156159"/>
                </a:lnTo>
                <a:lnTo>
                  <a:pt x="236080" y="156133"/>
                </a:lnTo>
                <a:lnTo>
                  <a:pt x="333882" y="155765"/>
                </a:lnTo>
                <a:lnTo>
                  <a:pt x="336778" y="155752"/>
                </a:lnTo>
                <a:lnTo>
                  <a:pt x="339064" y="154914"/>
                </a:lnTo>
                <a:lnTo>
                  <a:pt x="340728" y="153238"/>
                </a:lnTo>
                <a:lnTo>
                  <a:pt x="342366" y="151587"/>
                </a:lnTo>
                <a:lnTo>
                  <a:pt x="343204" y="149288"/>
                </a:lnTo>
                <a:lnTo>
                  <a:pt x="343192" y="146367"/>
                </a:lnTo>
                <a:lnTo>
                  <a:pt x="343192" y="145757"/>
                </a:lnTo>
                <a:lnTo>
                  <a:pt x="337675" y="107465"/>
                </a:lnTo>
                <a:lnTo>
                  <a:pt x="321424" y="72326"/>
                </a:lnTo>
                <a:lnTo>
                  <a:pt x="295370" y="42289"/>
                </a:lnTo>
                <a:lnTo>
                  <a:pt x="260476" y="19291"/>
                </a:lnTo>
                <a:lnTo>
                  <a:pt x="218517" y="4725"/>
                </a:lnTo>
                <a:lnTo>
                  <a:pt x="171310" y="0"/>
                </a:lnTo>
                <a:lnTo>
                  <a:pt x="146534" y="1383"/>
                </a:lnTo>
                <a:lnTo>
                  <a:pt x="101558" y="11822"/>
                </a:lnTo>
                <a:lnTo>
                  <a:pt x="63038" y="32268"/>
                </a:lnTo>
                <a:lnTo>
                  <a:pt x="32936" y="61205"/>
                </a:lnTo>
                <a:lnTo>
                  <a:pt x="11838" y="98041"/>
                </a:lnTo>
                <a:lnTo>
                  <a:pt x="1252" y="140908"/>
                </a:lnTo>
                <a:lnTo>
                  <a:pt x="0" y="164490"/>
                </a:lnTo>
                <a:lnTo>
                  <a:pt x="444" y="282244"/>
                </a:lnTo>
                <a:lnTo>
                  <a:pt x="5986" y="328004"/>
                </a:lnTo>
                <a:lnTo>
                  <a:pt x="22263" y="368134"/>
                </a:lnTo>
                <a:lnTo>
                  <a:pt x="48229" y="401202"/>
                </a:lnTo>
                <a:lnTo>
                  <a:pt x="82892" y="425830"/>
                </a:lnTo>
                <a:lnTo>
                  <a:pt x="124915" y="441104"/>
                </a:lnTo>
                <a:lnTo>
                  <a:pt x="148195" y="444874"/>
                </a:lnTo>
                <a:lnTo>
                  <a:pt x="172986" y="446062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4" name="bg object 5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0590" y="3327745"/>
            <a:ext cx="7056118" cy="26639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592387"/>
            <a:ext cx="3289839" cy="7439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592387"/>
            <a:ext cx="3289839" cy="7439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300082" y="6925513"/>
            <a:ext cx="4260215" cy="3004185"/>
          </a:xfrm>
          <a:custGeom>
            <a:avLst/>
            <a:gdLst/>
            <a:ahLst/>
            <a:cxnLst/>
            <a:rect l="l" t="t" r="r" b="b"/>
            <a:pathLst>
              <a:path w="4260215" h="3004184">
                <a:moveTo>
                  <a:pt x="4259910" y="0"/>
                </a:moveTo>
                <a:lnTo>
                  <a:pt x="0" y="0"/>
                </a:lnTo>
                <a:lnTo>
                  <a:pt x="0" y="3003943"/>
                </a:lnTo>
                <a:lnTo>
                  <a:pt x="4259910" y="3003943"/>
                </a:lnTo>
                <a:lnTo>
                  <a:pt x="4259910" y="0"/>
                </a:lnTo>
                <a:close/>
              </a:path>
            </a:pathLst>
          </a:custGeom>
          <a:solidFill>
            <a:srgbClr val="008F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7560309" cy="4359910"/>
          </a:xfrm>
          <a:custGeom>
            <a:avLst/>
            <a:gdLst/>
            <a:ahLst/>
            <a:cxnLst/>
            <a:rect l="l" t="t" r="r" b="b"/>
            <a:pathLst>
              <a:path w="7560309" h="4359910">
                <a:moveTo>
                  <a:pt x="7559992" y="0"/>
                </a:moveTo>
                <a:lnTo>
                  <a:pt x="0" y="0"/>
                </a:lnTo>
                <a:lnTo>
                  <a:pt x="0" y="4359529"/>
                </a:lnTo>
                <a:lnTo>
                  <a:pt x="7559992" y="4359529"/>
                </a:lnTo>
                <a:lnTo>
                  <a:pt x="7559992" y="0"/>
                </a:lnTo>
                <a:close/>
              </a:path>
            </a:pathLst>
          </a:custGeom>
          <a:solidFill>
            <a:srgbClr val="008F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925513"/>
            <a:ext cx="3300095" cy="3004185"/>
          </a:xfrm>
          <a:custGeom>
            <a:avLst/>
            <a:gdLst/>
            <a:ahLst/>
            <a:cxnLst/>
            <a:rect l="l" t="t" r="r" b="b"/>
            <a:pathLst>
              <a:path w="3300095" h="3004184">
                <a:moveTo>
                  <a:pt x="3300082" y="0"/>
                </a:moveTo>
                <a:lnTo>
                  <a:pt x="0" y="0"/>
                </a:lnTo>
                <a:lnTo>
                  <a:pt x="0" y="3003943"/>
                </a:lnTo>
                <a:lnTo>
                  <a:pt x="3300082" y="3003943"/>
                </a:lnTo>
                <a:lnTo>
                  <a:pt x="3300082" y="0"/>
                </a:lnTo>
                <a:close/>
              </a:path>
            </a:pathLst>
          </a:custGeom>
          <a:solidFill>
            <a:srgbClr val="BDE4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361887" y="8860155"/>
            <a:ext cx="727075" cy="908685"/>
          </a:xfrm>
          <a:custGeom>
            <a:avLst/>
            <a:gdLst/>
            <a:ahLst/>
            <a:cxnLst/>
            <a:rect l="l" t="t" r="r" b="b"/>
            <a:pathLst>
              <a:path w="727075" h="908684">
                <a:moveTo>
                  <a:pt x="708393" y="0"/>
                </a:moveTo>
                <a:lnTo>
                  <a:pt x="18160" y="0"/>
                </a:lnTo>
                <a:lnTo>
                  <a:pt x="11090" y="1426"/>
                </a:lnTo>
                <a:lnTo>
                  <a:pt x="5318" y="5319"/>
                </a:lnTo>
                <a:lnTo>
                  <a:pt x="1426" y="11096"/>
                </a:lnTo>
                <a:lnTo>
                  <a:pt x="0" y="18173"/>
                </a:lnTo>
                <a:lnTo>
                  <a:pt x="0" y="890041"/>
                </a:lnTo>
                <a:lnTo>
                  <a:pt x="1426" y="897111"/>
                </a:lnTo>
                <a:lnTo>
                  <a:pt x="5318" y="902884"/>
                </a:lnTo>
                <a:lnTo>
                  <a:pt x="11090" y="906775"/>
                </a:lnTo>
                <a:lnTo>
                  <a:pt x="18160" y="908202"/>
                </a:lnTo>
                <a:lnTo>
                  <a:pt x="708393" y="908202"/>
                </a:lnTo>
                <a:lnTo>
                  <a:pt x="715468" y="906775"/>
                </a:lnTo>
                <a:lnTo>
                  <a:pt x="721240" y="902884"/>
                </a:lnTo>
                <a:lnTo>
                  <a:pt x="725129" y="897111"/>
                </a:lnTo>
                <a:lnTo>
                  <a:pt x="726554" y="890041"/>
                </a:lnTo>
                <a:lnTo>
                  <a:pt x="726554" y="635749"/>
                </a:lnTo>
                <a:lnTo>
                  <a:pt x="690232" y="871880"/>
                </a:lnTo>
                <a:lnTo>
                  <a:pt x="36321" y="871880"/>
                </a:lnTo>
                <a:lnTo>
                  <a:pt x="36321" y="36334"/>
                </a:lnTo>
                <a:lnTo>
                  <a:pt x="690232" y="36334"/>
                </a:lnTo>
                <a:lnTo>
                  <a:pt x="690232" y="254304"/>
                </a:lnTo>
                <a:lnTo>
                  <a:pt x="691657" y="261375"/>
                </a:lnTo>
                <a:lnTo>
                  <a:pt x="695545" y="267147"/>
                </a:lnTo>
                <a:lnTo>
                  <a:pt x="701317" y="271039"/>
                </a:lnTo>
                <a:lnTo>
                  <a:pt x="708393" y="272465"/>
                </a:lnTo>
                <a:lnTo>
                  <a:pt x="715468" y="271039"/>
                </a:lnTo>
                <a:lnTo>
                  <a:pt x="721240" y="267147"/>
                </a:lnTo>
                <a:lnTo>
                  <a:pt x="725129" y="261375"/>
                </a:lnTo>
                <a:lnTo>
                  <a:pt x="726554" y="254304"/>
                </a:lnTo>
                <a:lnTo>
                  <a:pt x="726554" y="18173"/>
                </a:lnTo>
                <a:lnTo>
                  <a:pt x="725129" y="11096"/>
                </a:lnTo>
                <a:lnTo>
                  <a:pt x="721240" y="5319"/>
                </a:lnTo>
                <a:lnTo>
                  <a:pt x="715468" y="1426"/>
                </a:lnTo>
                <a:lnTo>
                  <a:pt x="708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9392" y="9441411"/>
            <a:ext cx="181482" cy="108978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9392" y="9241608"/>
            <a:ext cx="181482" cy="10897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9392" y="9041805"/>
            <a:ext cx="181482" cy="108978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6543510" y="8994571"/>
            <a:ext cx="732790" cy="711200"/>
          </a:xfrm>
          <a:custGeom>
            <a:avLst/>
            <a:gdLst/>
            <a:ahLst/>
            <a:cxnLst/>
            <a:rect l="l" t="t" r="r" b="b"/>
            <a:pathLst>
              <a:path w="732790" h="711200">
                <a:moveTo>
                  <a:pt x="145313" y="192544"/>
                </a:moveTo>
                <a:lnTo>
                  <a:pt x="143891" y="185470"/>
                </a:lnTo>
                <a:lnTo>
                  <a:pt x="140004" y="179705"/>
                </a:lnTo>
                <a:lnTo>
                  <a:pt x="134239" y="175818"/>
                </a:lnTo>
                <a:lnTo>
                  <a:pt x="127152" y="174383"/>
                </a:lnTo>
                <a:lnTo>
                  <a:pt x="18173" y="174383"/>
                </a:lnTo>
                <a:lnTo>
                  <a:pt x="11099" y="175818"/>
                </a:lnTo>
                <a:lnTo>
                  <a:pt x="5321" y="179705"/>
                </a:lnTo>
                <a:lnTo>
                  <a:pt x="1435" y="185470"/>
                </a:lnTo>
                <a:lnTo>
                  <a:pt x="0" y="192544"/>
                </a:lnTo>
                <a:lnTo>
                  <a:pt x="1435" y="199618"/>
                </a:lnTo>
                <a:lnTo>
                  <a:pt x="5321" y="205397"/>
                </a:lnTo>
                <a:lnTo>
                  <a:pt x="11099" y="209283"/>
                </a:lnTo>
                <a:lnTo>
                  <a:pt x="18173" y="210705"/>
                </a:lnTo>
                <a:lnTo>
                  <a:pt x="127152" y="210705"/>
                </a:lnTo>
                <a:lnTo>
                  <a:pt x="134239" y="209283"/>
                </a:lnTo>
                <a:lnTo>
                  <a:pt x="140004" y="205397"/>
                </a:lnTo>
                <a:lnTo>
                  <a:pt x="143891" y="199618"/>
                </a:lnTo>
                <a:lnTo>
                  <a:pt x="145313" y="192544"/>
                </a:lnTo>
                <a:close/>
              </a:path>
              <a:path w="732790" h="711200">
                <a:moveTo>
                  <a:pt x="290626" y="301536"/>
                </a:moveTo>
                <a:lnTo>
                  <a:pt x="289204" y="294462"/>
                </a:lnTo>
                <a:lnTo>
                  <a:pt x="285318" y="288683"/>
                </a:lnTo>
                <a:lnTo>
                  <a:pt x="279539" y="284797"/>
                </a:lnTo>
                <a:lnTo>
                  <a:pt x="272465" y="283375"/>
                </a:lnTo>
                <a:lnTo>
                  <a:pt x="18173" y="283375"/>
                </a:lnTo>
                <a:lnTo>
                  <a:pt x="11099" y="284797"/>
                </a:lnTo>
                <a:lnTo>
                  <a:pt x="5334" y="288683"/>
                </a:lnTo>
                <a:lnTo>
                  <a:pt x="1447" y="294462"/>
                </a:lnTo>
                <a:lnTo>
                  <a:pt x="12" y="301536"/>
                </a:lnTo>
                <a:lnTo>
                  <a:pt x="1447" y="308597"/>
                </a:lnTo>
                <a:lnTo>
                  <a:pt x="5334" y="314375"/>
                </a:lnTo>
                <a:lnTo>
                  <a:pt x="11099" y="318262"/>
                </a:lnTo>
                <a:lnTo>
                  <a:pt x="18173" y="319697"/>
                </a:lnTo>
                <a:lnTo>
                  <a:pt x="272465" y="319697"/>
                </a:lnTo>
                <a:lnTo>
                  <a:pt x="279539" y="318262"/>
                </a:lnTo>
                <a:lnTo>
                  <a:pt x="285318" y="314375"/>
                </a:lnTo>
                <a:lnTo>
                  <a:pt x="289204" y="308597"/>
                </a:lnTo>
                <a:lnTo>
                  <a:pt x="290626" y="301536"/>
                </a:lnTo>
                <a:close/>
              </a:path>
              <a:path w="732790" h="711200">
                <a:moveTo>
                  <a:pt x="436829" y="192544"/>
                </a:moveTo>
                <a:lnTo>
                  <a:pt x="435330" y="185127"/>
                </a:lnTo>
                <a:lnTo>
                  <a:pt x="431241" y="179070"/>
                </a:lnTo>
                <a:lnTo>
                  <a:pt x="425183" y="174993"/>
                </a:lnTo>
                <a:lnTo>
                  <a:pt x="417779" y="173494"/>
                </a:lnTo>
                <a:lnTo>
                  <a:pt x="181648" y="173494"/>
                </a:lnTo>
                <a:lnTo>
                  <a:pt x="174231" y="174993"/>
                </a:lnTo>
                <a:lnTo>
                  <a:pt x="168173" y="179070"/>
                </a:lnTo>
                <a:lnTo>
                  <a:pt x="164084" y="185127"/>
                </a:lnTo>
                <a:lnTo>
                  <a:pt x="162598" y="192544"/>
                </a:lnTo>
                <a:lnTo>
                  <a:pt x="164084" y="199961"/>
                </a:lnTo>
                <a:lnTo>
                  <a:pt x="168173" y="206006"/>
                </a:lnTo>
                <a:lnTo>
                  <a:pt x="174231" y="210096"/>
                </a:lnTo>
                <a:lnTo>
                  <a:pt x="181648" y="211594"/>
                </a:lnTo>
                <a:lnTo>
                  <a:pt x="417779" y="211594"/>
                </a:lnTo>
                <a:lnTo>
                  <a:pt x="425183" y="210096"/>
                </a:lnTo>
                <a:lnTo>
                  <a:pt x="431241" y="206006"/>
                </a:lnTo>
                <a:lnTo>
                  <a:pt x="435330" y="199961"/>
                </a:lnTo>
                <a:lnTo>
                  <a:pt x="436829" y="192544"/>
                </a:lnTo>
                <a:close/>
              </a:path>
              <a:path w="732790" h="711200">
                <a:moveTo>
                  <a:pt x="732231" y="64490"/>
                </a:moveTo>
                <a:lnTo>
                  <a:pt x="730973" y="44335"/>
                </a:lnTo>
                <a:lnTo>
                  <a:pt x="730859" y="42506"/>
                </a:lnTo>
                <a:lnTo>
                  <a:pt x="727303" y="35102"/>
                </a:lnTo>
                <a:lnTo>
                  <a:pt x="721347" y="22631"/>
                </a:lnTo>
                <a:lnTo>
                  <a:pt x="704354" y="7416"/>
                </a:lnTo>
                <a:lnTo>
                  <a:pt x="682815" y="0"/>
                </a:lnTo>
                <a:lnTo>
                  <a:pt x="660819" y="1384"/>
                </a:lnTo>
                <a:lnTo>
                  <a:pt x="640956" y="10896"/>
                </a:lnTo>
                <a:lnTo>
                  <a:pt x="625741" y="27889"/>
                </a:lnTo>
                <a:lnTo>
                  <a:pt x="566381" y="129019"/>
                </a:lnTo>
                <a:lnTo>
                  <a:pt x="282968" y="611898"/>
                </a:lnTo>
                <a:lnTo>
                  <a:pt x="282117" y="615238"/>
                </a:lnTo>
                <a:lnTo>
                  <a:pt x="282181" y="618604"/>
                </a:lnTo>
                <a:lnTo>
                  <a:pt x="283959" y="693178"/>
                </a:lnTo>
                <a:lnTo>
                  <a:pt x="284124" y="699477"/>
                </a:lnTo>
                <a:lnTo>
                  <a:pt x="287502" y="705243"/>
                </a:lnTo>
                <a:lnTo>
                  <a:pt x="295757" y="710082"/>
                </a:lnTo>
                <a:lnTo>
                  <a:pt x="298945" y="710920"/>
                </a:lnTo>
                <a:lnTo>
                  <a:pt x="305028" y="710920"/>
                </a:lnTo>
                <a:lnTo>
                  <a:pt x="307936" y="710222"/>
                </a:lnTo>
                <a:lnTo>
                  <a:pt x="379564" y="672439"/>
                </a:lnTo>
                <a:lnTo>
                  <a:pt x="382066" y="670064"/>
                </a:lnTo>
                <a:lnTo>
                  <a:pt x="386194" y="663003"/>
                </a:lnTo>
                <a:lnTo>
                  <a:pt x="664108" y="189484"/>
                </a:lnTo>
                <a:lnTo>
                  <a:pt x="724827" y="86055"/>
                </a:lnTo>
                <a:lnTo>
                  <a:pt x="732231" y="644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2463" y="3244074"/>
            <a:ext cx="6732270" cy="2422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2463" y="3244074"/>
            <a:ext cx="6732270" cy="2422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10482263"/>
            <a:ext cx="2420112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10482263"/>
            <a:ext cx="1739455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10482263"/>
            <a:ext cx="1739455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hyperlink" Target="https://linktr.ee/fitnesspassport" TargetMode="Externa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dancing in a room&#10;&#10;Description automatically generated">
            <a:extLst>
              <a:ext uri="{FF2B5EF4-FFF2-40B4-BE49-F238E27FC236}">
                <a16:creationId xmlns:a16="http://schemas.microsoft.com/office/drawing/2014/main" id="{C0FE302A-DB9D-731E-BC6A-AFBDA766A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6500" cy="503766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1481" y="10047248"/>
            <a:ext cx="1406372" cy="86467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81384" y="6803569"/>
            <a:ext cx="6789420" cy="3982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88925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Did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you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know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that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staying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connected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is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one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of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the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most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important factors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for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maintaining</a:t>
            </a:r>
            <a:r>
              <a:rPr sz="1700" b="1" spc="-2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your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health</a:t>
            </a:r>
            <a:r>
              <a:rPr sz="1700" b="1" spc="-2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wellbeing?</a:t>
            </a:r>
            <a:r>
              <a:rPr sz="1700" b="1" spc="-2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It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also</a:t>
            </a:r>
            <a:r>
              <a:rPr sz="1700" b="1" spc="-2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helps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minimise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feelings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of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isolation,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especially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as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social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media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and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technology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substitute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for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face-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to-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face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interactions,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along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with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life’s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daily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commitments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fast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pace.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Here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are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20" dirty="0">
                <a:solidFill>
                  <a:srgbClr val="FFFFFF"/>
                </a:solidFill>
                <a:latin typeface="Barlow"/>
                <a:cs typeface="Barlow"/>
              </a:rPr>
              <a:t>few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fun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3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rewarding 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ways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you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can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keep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active</a:t>
            </a:r>
            <a:r>
              <a:rPr sz="1700" b="1" spc="-4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4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connected:</a:t>
            </a:r>
            <a:endParaRPr sz="1700">
              <a:latin typeface="Barlow"/>
              <a:cs typeface="Barlow"/>
            </a:endParaRPr>
          </a:p>
          <a:p>
            <a:pPr>
              <a:lnSpc>
                <a:spcPct val="100000"/>
              </a:lnSpc>
              <a:spcBef>
                <a:spcPts val="1245"/>
              </a:spcBef>
            </a:pPr>
            <a:endParaRPr sz="1700">
              <a:latin typeface="Barlow"/>
              <a:cs typeface="Barlo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008FD0"/>
                </a:solidFill>
                <a:latin typeface="Barlow Black"/>
                <a:cs typeface="Barlow Black"/>
              </a:rPr>
              <a:t>COMBATTING</a:t>
            </a:r>
            <a:r>
              <a:rPr sz="1800" b="1" spc="19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008FD0"/>
                </a:solidFill>
                <a:latin typeface="Barlow Black"/>
                <a:cs typeface="Barlow Black"/>
              </a:rPr>
              <a:t>FEELINGS</a:t>
            </a:r>
            <a:r>
              <a:rPr sz="1800" b="1" spc="19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008FD0"/>
                </a:solidFill>
                <a:latin typeface="Barlow Black"/>
                <a:cs typeface="Barlow Black"/>
              </a:rPr>
              <a:t>OF</a:t>
            </a:r>
            <a:r>
              <a:rPr sz="1800" b="1" spc="19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800" b="1" spc="-10" dirty="0">
                <a:solidFill>
                  <a:srgbClr val="008FD0"/>
                </a:solidFill>
                <a:latin typeface="Barlow Black"/>
                <a:cs typeface="Barlow Black"/>
              </a:rPr>
              <a:t>ISOLATION</a:t>
            </a:r>
            <a:endParaRPr sz="1800">
              <a:latin typeface="Barlow Black"/>
              <a:cs typeface="Barlow Black"/>
            </a:endParaRPr>
          </a:p>
          <a:p>
            <a:pPr marL="12700" marR="5080">
              <a:lnSpc>
                <a:spcPct val="100000"/>
              </a:lnSpc>
              <a:spcBef>
                <a:spcPts val="710"/>
              </a:spcBef>
            </a:pP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Loneliness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growing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issue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our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society.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Despite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living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time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unprecedented connectivity,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many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people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feel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more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isolated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than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ever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before.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According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to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research,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social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isolation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associated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with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higher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risk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premature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death,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with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some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studies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showing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it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may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be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harmful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smoking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obesity.</a:t>
            </a:r>
            <a:endParaRPr sz="1300">
              <a:latin typeface="Barlow Medium"/>
              <a:cs typeface="Barlow Medium"/>
            </a:endParaRPr>
          </a:p>
          <a:p>
            <a:pPr marL="12700" marR="1685925" algn="just">
              <a:lnSpc>
                <a:spcPct val="100000"/>
              </a:lnSpc>
              <a:spcBef>
                <a:spcPts val="1560"/>
              </a:spcBef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One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best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ways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to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counteract loneliness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is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by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joining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community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where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you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can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share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experiences,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develop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relationships,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and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feel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like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50" dirty="0">
                <a:solidFill>
                  <a:srgbClr val="008FD0"/>
                </a:solidFill>
                <a:latin typeface="Barlow Medium"/>
                <a:cs typeface="Barlow Medium"/>
              </a:rPr>
              <a:t>a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part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something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bigger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than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yourself.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060B71-32BD-7499-C6E0-2C8535F85586}"/>
              </a:ext>
            </a:extLst>
          </p:cNvPr>
          <p:cNvSpPr/>
          <p:nvPr/>
        </p:nvSpPr>
        <p:spPr>
          <a:xfrm>
            <a:off x="-2156" y="3056468"/>
            <a:ext cx="7558656" cy="2502957"/>
          </a:xfrm>
          <a:prstGeom prst="rect">
            <a:avLst/>
          </a:prstGeom>
          <a:gradFill flip="none" rotWithShape="1">
            <a:gsLst>
              <a:gs pos="24000">
                <a:srgbClr val="0093D3"/>
              </a:gs>
              <a:gs pos="0">
                <a:srgbClr val="0093D3"/>
              </a:gs>
              <a:gs pos="100000">
                <a:srgbClr val="0093D3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5" name="object 5"/>
          <p:cNvGrpSpPr/>
          <p:nvPr/>
        </p:nvGrpSpPr>
        <p:grpSpPr>
          <a:xfrm>
            <a:off x="5943282" y="0"/>
            <a:ext cx="1617345" cy="1199515"/>
            <a:chOff x="5943282" y="0"/>
            <a:chExt cx="1617345" cy="1199515"/>
          </a:xfrm>
        </p:grpSpPr>
        <p:sp>
          <p:nvSpPr>
            <p:cNvPr id="6" name="object 6"/>
            <p:cNvSpPr/>
            <p:nvPr/>
          </p:nvSpPr>
          <p:spPr>
            <a:xfrm>
              <a:off x="5943282" y="0"/>
              <a:ext cx="1617345" cy="1199515"/>
            </a:xfrm>
            <a:custGeom>
              <a:avLst/>
              <a:gdLst/>
              <a:ahLst/>
              <a:cxnLst/>
              <a:rect l="l" t="t" r="r" b="b"/>
              <a:pathLst>
                <a:path w="1617345" h="1199515">
                  <a:moveTo>
                    <a:pt x="1616722" y="0"/>
                  </a:moveTo>
                  <a:lnTo>
                    <a:pt x="3" y="0"/>
                  </a:lnTo>
                  <a:lnTo>
                    <a:pt x="0" y="1032430"/>
                  </a:lnTo>
                  <a:lnTo>
                    <a:pt x="1616722" y="1199165"/>
                  </a:lnTo>
                  <a:lnTo>
                    <a:pt x="16167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02876" y="106473"/>
              <a:ext cx="1210959" cy="867709"/>
            </a:xfrm>
            <a:prstGeom prst="rect">
              <a:avLst/>
            </a:prstGeom>
          </p:spPr>
        </p:pic>
      </p:grpSp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435"/>
              </a:lnSpc>
              <a:spcBef>
                <a:spcPts val="100"/>
              </a:spcBef>
            </a:pPr>
            <a:r>
              <a:rPr spc="210" dirty="0"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</a:rPr>
              <a:t>S</a:t>
            </a:r>
            <a:r>
              <a:rPr spc="-434" dirty="0"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</a:rPr>
              <a:t>T</a:t>
            </a:r>
            <a:r>
              <a:rPr spc="-705" dirty="0"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</a:rPr>
              <a:t>A</a:t>
            </a:r>
            <a:r>
              <a:rPr spc="210" dirty="0"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</a:rPr>
              <a:t>YING</a:t>
            </a:r>
          </a:p>
          <a:p>
            <a:pPr marL="12700">
              <a:lnSpc>
                <a:spcPts val="9435"/>
              </a:lnSpc>
            </a:pPr>
            <a:r>
              <a:rPr spc="210" dirty="0"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</a:rPr>
              <a:t>CONNECTED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858" y="7075329"/>
            <a:ext cx="2660015" cy="2533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>
              <a:lnSpc>
                <a:spcPts val="193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8FD0"/>
                </a:solidFill>
                <a:latin typeface="Barlow Black"/>
                <a:cs typeface="Barlow Black"/>
              </a:rPr>
              <a:t>SOCIAL</a:t>
            </a:r>
            <a:endParaRPr sz="1800">
              <a:latin typeface="Barlow Black"/>
              <a:cs typeface="Barlow Black"/>
            </a:endParaRPr>
          </a:p>
          <a:p>
            <a:pPr marL="19050">
              <a:lnSpc>
                <a:spcPts val="1930"/>
              </a:lnSpc>
            </a:pPr>
            <a:r>
              <a:rPr sz="1800" b="1" spc="-10" dirty="0">
                <a:solidFill>
                  <a:srgbClr val="008FD0"/>
                </a:solidFill>
                <a:latin typeface="Barlow Black"/>
                <a:cs typeface="Barlow Black"/>
              </a:rPr>
              <a:t>INTERACTIONS</a:t>
            </a:r>
            <a:endParaRPr sz="1800">
              <a:latin typeface="Barlow Black"/>
              <a:cs typeface="Barlow Black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Social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interactions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also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help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reduce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cortisol,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body’s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stress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hormone.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When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cortisol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levels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are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high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for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long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periods,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it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can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lead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to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increased anxiety,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depression,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and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even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weight gain.</a:t>
            </a:r>
            <a:endParaRPr sz="1300">
              <a:latin typeface="Barlow Medium"/>
              <a:cs typeface="Barlow Medium"/>
            </a:endParaRPr>
          </a:p>
          <a:p>
            <a:pPr marL="12700" marR="1006475">
              <a:lnSpc>
                <a:spcPct val="100000"/>
              </a:lnSpc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Surround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yourself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with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supportive</a:t>
            </a:r>
            <a:r>
              <a:rPr sz="1300" b="0" spc="-4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peers</a:t>
            </a:r>
            <a:r>
              <a:rPr sz="1300" b="0" spc="-4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and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create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buffer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against stress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your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daily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life.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42754" y="6930028"/>
            <a:ext cx="3670300" cy="1739264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45"/>
              </a:spcBef>
            </a:pP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CONSISTENCY</a:t>
            </a:r>
            <a:r>
              <a:rPr sz="1800" b="1" spc="240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IS</a:t>
            </a:r>
            <a:r>
              <a:rPr sz="1800" b="1" spc="245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Barlow Black"/>
                <a:cs typeface="Barlow Black"/>
              </a:rPr>
              <a:t>KEY!</a:t>
            </a:r>
            <a:endParaRPr sz="1800">
              <a:latin typeface="Barlow Black"/>
              <a:cs typeface="Barlow Black"/>
            </a:endParaRPr>
          </a:p>
          <a:p>
            <a:pPr marL="12700" marR="5080">
              <a:lnSpc>
                <a:spcPct val="100000"/>
              </a:lnSpc>
              <a:spcBef>
                <a:spcPts val="825"/>
              </a:spcBef>
            </a:pP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For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many,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this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community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aspect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is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key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to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maintaining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consistency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their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ﬁtness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routine. Research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shows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those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who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work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out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group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setting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with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support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encouragement,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are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more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likely</a:t>
            </a:r>
            <a:r>
              <a:rPr sz="1300" b="0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 stick with their ﬁtness plans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over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time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compared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those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who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exercise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alone.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39950" y="5651082"/>
            <a:ext cx="833755" cy="1031240"/>
          </a:xfrm>
          <a:custGeom>
            <a:avLst/>
            <a:gdLst/>
            <a:ahLst/>
            <a:cxnLst/>
            <a:rect l="l" t="t" r="r" b="b"/>
            <a:pathLst>
              <a:path w="833754" h="1031240">
                <a:moveTo>
                  <a:pt x="426946" y="227330"/>
                </a:moveTo>
                <a:lnTo>
                  <a:pt x="380825" y="229870"/>
                </a:lnTo>
                <a:lnTo>
                  <a:pt x="335804" y="238760"/>
                </a:lnTo>
                <a:lnTo>
                  <a:pt x="292401" y="254000"/>
                </a:lnTo>
                <a:lnTo>
                  <a:pt x="251131" y="276860"/>
                </a:lnTo>
                <a:lnTo>
                  <a:pt x="208753" y="308610"/>
                </a:lnTo>
                <a:lnTo>
                  <a:pt x="172981" y="346710"/>
                </a:lnTo>
                <a:lnTo>
                  <a:pt x="144305" y="391160"/>
                </a:lnTo>
                <a:lnTo>
                  <a:pt x="123215" y="438150"/>
                </a:lnTo>
                <a:lnTo>
                  <a:pt x="110201" y="488950"/>
                </a:lnTo>
                <a:lnTo>
                  <a:pt x="105754" y="542290"/>
                </a:lnTo>
                <a:lnTo>
                  <a:pt x="110403" y="595630"/>
                </a:lnTo>
                <a:lnTo>
                  <a:pt x="124058" y="647700"/>
                </a:lnTo>
                <a:lnTo>
                  <a:pt x="146280" y="695960"/>
                </a:lnTo>
                <a:lnTo>
                  <a:pt x="195488" y="768350"/>
                </a:lnTo>
                <a:lnTo>
                  <a:pt x="208926" y="798830"/>
                </a:lnTo>
                <a:lnTo>
                  <a:pt x="216691" y="829310"/>
                </a:lnTo>
                <a:lnTo>
                  <a:pt x="218530" y="862330"/>
                </a:lnTo>
                <a:lnTo>
                  <a:pt x="217011" y="880110"/>
                </a:lnTo>
                <a:lnTo>
                  <a:pt x="216902" y="881380"/>
                </a:lnTo>
                <a:lnTo>
                  <a:pt x="213517" y="900430"/>
                </a:lnTo>
                <a:lnTo>
                  <a:pt x="208393" y="918210"/>
                </a:lnTo>
                <a:lnTo>
                  <a:pt x="201550" y="935990"/>
                </a:lnTo>
                <a:lnTo>
                  <a:pt x="199528" y="947419"/>
                </a:lnTo>
                <a:lnTo>
                  <a:pt x="508294" y="1027430"/>
                </a:lnTo>
                <a:lnTo>
                  <a:pt x="533172" y="1031240"/>
                </a:lnTo>
                <a:lnTo>
                  <a:pt x="542559" y="1029969"/>
                </a:lnTo>
                <a:lnTo>
                  <a:pt x="550294" y="1024890"/>
                </a:lnTo>
                <a:lnTo>
                  <a:pt x="555345" y="1016000"/>
                </a:lnTo>
                <a:lnTo>
                  <a:pt x="556680" y="1007110"/>
                </a:lnTo>
                <a:lnTo>
                  <a:pt x="556669" y="986790"/>
                </a:lnTo>
                <a:lnTo>
                  <a:pt x="557719" y="979169"/>
                </a:lnTo>
                <a:lnTo>
                  <a:pt x="509982" y="979169"/>
                </a:lnTo>
                <a:lnTo>
                  <a:pt x="254788" y="928369"/>
                </a:lnTo>
                <a:lnTo>
                  <a:pt x="255877" y="924560"/>
                </a:lnTo>
                <a:lnTo>
                  <a:pt x="259066" y="913130"/>
                </a:lnTo>
                <a:lnTo>
                  <a:pt x="262293" y="896619"/>
                </a:lnTo>
                <a:lnTo>
                  <a:pt x="264488" y="880110"/>
                </a:lnTo>
                <a:lnTo>
                  <a:pt x="265647" y="863600"/>
                </a:lnTo>
                <a:lnTo>
                  <a:pt x="263362" y="822960"/>
                </a:lnTo>
                <a:lnTo>
                  <a:pt x="253636" y="783590"/>
                </a:lnTo>
                <a:lnTo>
                  <a:pt x="236790" y="745490"/>
                </a:lnTo>
                <a:lnTo>
                  <a:pt x="213145" y="711200"/>
                </a:lnTo>
                <a:lnTo>
                  <a:pt x="187329" y="673100"/>
                </a:lnTo>
                <a:lnTo>
                  <a:pt x="168436" y="632460"/>
                </a:lnTo>
                <a:lnTo>
                  <a:pt x="156833" y="588010"/>
                </a:lnTo>
                <a:lnTo>
                  <a:pt x="152884" y="542290"/>
                </a:lnTo>
                <a:lnTo>
                  <a:pt x="156667" y="496570"/>
                </a:lnTo>
                <a:lnTo>
                  <a:pt x="167737" y="453390"/>
                </a:lnTo>
                <a:lnTo>
                  <a:pt x="185678" y="412750"/>
                </a:lnTo>
                <a:lnTo>
                  <a:pt x="210073" y="375920"/>
                </a:lnTo>
                <a:lnTo>
                  <a:pt x="240505" y="344170"/>
                </a:lnTo>
                <a:lnTo>
                  <a:pt x="276556" y="316230"/>
                </a:lnTo>
                <a:lnTo>
                  <a:pt x="317823" y="294640"/>
                </a:lnTo>
                <a:lnTo>
                  <a:pt x="361553" y="280670"/>
                </a:lnTo>
                <a:lnTo>
                  <a:pt x="407042" y="274320"/>
                </a:lnTo>
                <a:lnTo>
                  <a:pt x="592066" y="274320"/>
                </a:lnTo>
                <a:lnTo>
                  <a:pt x="566764" y="260350"/>
                </a:lnTo>
                <a:lnTo>
                  <a:pt x="520432" y="242570"/>
                </a:lnTo>
                <a:lnTo>
                  <a:pt x="473654" y="231140"/>
                </a:lnTo>
                <a:lnTo>
                  <a:pt x="426946" y="227330"/>
                </a:lnTo>
                <a:close/>
              </a:path>
              <a:path w="833754" h="1031240">
                <a:moveTo>
                  <a:pt x="592066" y="274320"/>
                </a:moveTo>
                <a:lnTo>
                  <a:pt x="407042" y="274320"/>
                </a:lnTo>
                <a:lnTo>
                  <a:pt x="453591" y="276860"/>
                </a:lnTo>
                <a:lnTo>
                  <a:pt x="500495" y="285750"/>
                </a:lnTo>
                <a:lnTo>
                  <a:pt x="547054" y="303530"/>
                </a:lnTo>
                <a:lnTo>
                  <a:pt x="581396" y="322580"/>
                </a:lnTo>
                <a:lnTo>
                  <a:pt x="611658" y="347980"/>
                </a:lnTo>
                <a:lnTo>
                  <a:pt x="637168" y="377190"/>
                </a:lnTo>
                <a:lnTo>
                  <a:pt x="657251" y="411480"/>
                </a:lnTo>
                <a:lnTo>
                  <a:pt x="674106" y="453390"/>
                </a:lnTo>
                <a:lnTo>
                  <a:pt x="684542" y="495300"/>
                </a:lnTo>
                <a:lnTo>
                  <a:pt x="688461" y="538480"/>
                </a:lnTo>
                <a:lnTo>
                  <a:pt x="685763" y="580390"/>
                </a:lnTo>
                <a:lnTo>
                  <a:pt x="683653" y="629920"/>
                </a:lnTo>
                <a:lnTo>
                  <a:pt x="691743" y="668020"/>
                </a:lnTo>
                <a:lnTo>
                  <a:pt x="705460" y="697230"/>
                </a:lnTo>
                <a:lnTo>
                  <a:pt x="720231" y="718820"/>
                </a:lnTo>
                <a:lnTo>
                  <a:pt x="732029" y="735330"/>
                </a:lnTo>
                <a:lnTo>
                  <a:pt x="731572" y="737870"/>
                </a:lnTo>
                <a:lnTo>
                  <a:pt x="730569" y="740410"/>
                </a:lnTo>
                <a:lnTo>
                  <a:pt x="726036" y="746760"/>
                </a:lnTo>
                <a:lnTo>
                  <a:pt x="715314" y="756920"/>
                </a:lnTo>
                <a:lnTo>
                  <a:pt x="695745" y="770890"/>
                </a:lnTo>
                <a:lnTo>
                  <a:pt x="690652" y="774700"/>
                </a:lnTo>
                <a:lnTo>
                  <a:pt x="687096" y="779780"/>
                </a:lnTo>
                <a:lnTo>
                  <a:pt x="685865" y="784860"/>
                </a:lnTo>
                <a:lnTo>
                  <a:pt x="672009" y="852169"/>
                </a:lnTo>
                <a:lnTo>
                  <a:pt x="663924" y="872490"/>
                </a:lnTo>
                <a:lnTo>
                  <a:pt x="649830" y="889000"/>
                </a:lnTo>
                <a:lnTo>
                  <a:pt x="631252" y="899160"/>
                </a:lnTo>
                <a:lnTo>
                  <a:pt x="609715" y="902969"/>
                </a:lnTo>
                <a:lnTo>
                  <a:pt x="546419" y="902969"/>
                </a:lnTo>
                <a:lnTo>
                  <a:pt x="540145" y="905510"/>
                </a:lnTo>
                <a:lnTo>
                  <a:pt x="535687" y="910590"/>
                </a:lnTo>
                <a:lnTo>
                  <a:pt x="531153" y="915669"/>
                </a:lnTo>
                <a:lnTo>
                  <a:pt x="523387" y="929640"/>
                </a:lnTo>
                <a:lnTo>
                  <a:pt x="515345" y="949960"/>
                </a:lnTo>
                <a:lnTo>
                  <a:pt x="509982" y="979169"/>
                </a:lnTo>
                <a:lnTo>
                  <a:pt x="557719" y="979169"/>
                </a:lnTo>
                <a:lnTo>
                  <a:pt x="558769" y="971550"/>
                </a:lnTo>
                <a:lnTo>
                  <a:pt x="562099" y="958850"/>
                </a:lnTo>
                <a:lnTo>
                  <a:pt x="565773" y="949960"/>
                </a:lnTo>
                <a:lnTo>
                  <a:pt x="609715" y="949960"/>
                </a:lnTo>
                <a:lnTo>
                  <a:pt x="647200" y="943610"/>
                </a:lnTo>
                <a:lnTo>
                  <a:pt x="679545" y="924560"/>
                </a:lnTo>
                <a:lnTo>
                  <a:pt x="704086" y="896619"/>
                </a:lnTo>
                <a:lnTo>
                  <a:pt x="718161" y="862330"/>
                </a:lnTo>
                <a:lnTo>
                  <a:pt x="730099" y="803910"/>
                </a:lnTo>
                <a:lnTo>
                  <a:pt x="749938" y="788670"/>
                </a:lnTo>
                <a:lnTo>
                  <a:pt x="777965" y="746760"/>
                </a:lnTo>
                <a:lnTo>
                  <a:pt x="778130" y="735330"/>
                </a:lnTo>
                <a:lnTo>
                  <a:pt x="778203" y="730250"/>
                </a:lnTo>
                <a:lnTo>
                  <a:pt x="774011" y="716280"/>
                </a:lnTo>
                <a:lnTo>
                  <a:pt x="766915" y="703580"/>
                </a:lnTo>
                <a:lnTo>
                  <a:pt x="758445" y="692150"/>
                </a:lnTo>
                <a:lnTo>
                  <a:pt x="746255" y="673100"/>
                </a:lnTo>
                <a:lnTo>
                  <a:pt x="736003" y="651510"/>
                </a:lnTo>
                <a:lnTo>
                  <a:pt x="730443" y="624840"/>
                </a:lnTo>
                <a:lnTo>
                  <a:pt x="732334" y="588010"/>
                </a:lnTo>
                <a:lnTo>
                  <a:pt x="735572" y="538480"/>
                </a:lnTo>
                <a:lnTo>
                  <a:pt x="731115" y="488950"/>
                </a:lnTo>
                <a:lnTo>
                  <a:pt x="719104" y="439420"/>
                </a:lnTo>
                <a:lnTo>
                  <a:pt x="699657" y="389890"/>
                </a:lnTo>
                <a:lnTo>
                  <a:pt x="675428" y="349250"/>
                </a:lnTo>
                <a:lnTo>
                  <a:pt x="644659" y="313690"/>
                </a:lnTo>
                <a:lnTo>
                  <a:pt x="608167" y="283210"/>
                </a:lnTo>
                <a:lnTo>
                  <a:pt x="592066" y="274320"/>
                </a:lnTo>
                <a:close/>
              </a:path>
              <a:path w="833754" h="1031240">
                <a:moveTo>
                  <a:pt x="359017" y="414020"/>
                </a:moveTo>
                <a:lnTo>
                  <a:pt x="300432" y="439420"/>
                </a:lnTo>
                <a:lnTo>
                  <a:pt x="274975" y="501650"/>
                </a:lnTo>
                <a:lnTo>
                  <a:pt x="281038" y="534670"/>
                </a:lnTo>
                <a:lnTo>
                  <a:pt x="299226" y="562610"/>
                </a:lnTo>
                <a:lnTo>
                  <a:pt x="309870" y="574792"/>
                </a:lnTo>
                <a:lnTo>
                  <a:pt x="426391" y="695960"/>
                </a:lnTo>
                <a:lnTo>
                  <a:pt x="544771" y="572858"/>
                </a:lnTo>
                <a:lnTo>
                  <a:pt x="553734" y="562610"/>
                </a:lnTo>
                <a:lnTo>
                  <a:pt x="571922" y="534670"/>
                </a:lnTo>
                <a:lnTo>
                  <a:pt x="577984" y="501650"/>
                </a:lnTo>
                <a:lnTo>
                  <a:pt x="571922" y="468630"/>
                </a:lnTo>
                <a:lnTo>
                  <a:pt x="558694" y="448310"/>
                </a:lnTo>
                <a:lnTo>
                  <a:pt x="426480" y="448310"/>
                </a:lnTo>
                <a:lnTo>
                  <a:pt x="417602" y="439420"/>
                </a:lnTo>
                <a:lnTo>
                  <a:pt x="390201" y="420370"/>
                </a:lnTo>
                <a:lnTo>
                  <a:pt x="359017" y="414020"/>
                </a:lnTo>
                <a:close/>
              </a:path>
              <a:path w="833754" h="1031240">
                <a:moveTo>
                  <a:pt x="308181" y="572858"/>
                </a:moveTo>
                <a:lnTo>
                  <a:pt x="308011" y="572858"/>
                </a:lnTo>
                <a:lnTo>
                  <a:pt x="309870" y="574792"/>
                </a:lnTo>
                <a:lnTo>
                  <a:pt x="308181" y="572858"/>
                </a:lnTo>
                <a:close/>
              </a:path>
              <a:path w="833754" h="1031240">
                <a:moveTo>
                  <a:pt x="493947" y="414020"/>
                </a:moveTo>
                <a:lnTo>
                  <a:pt x="462761" y="420370"/>
                </a:lnTo>
                <a:lnTo>
                  <a:pt x="435357" y="439420"/>
                </a:lnTo>
                <a:lnTo>
                  <a:pt x="426480" y="448310"/>
                </a:lnTo>
                <a:lnTo>
                  <a:pt x="558694" y="448310"/>
                </a:lnTo>
                <a:lnTo>
                  <a:pt x="553734" y="440690"/>
                </a:lnTo>
                <a:lnTo>
                  <a:pt x="552527" y="439420"/>
                </a:lnTo>
                <a:lnTo>
                  <a:pt x="525131" y="420370"/>
                </a:lnTo>
                <a:lnTo>
                  <a:pt x="493947" y="414020"/>
                </a:lnTo>
                <a:close/>
              </a:path>
              <a:path w="833754" h="1031240">
                <a:moveTo>
                  <a:pt x="28081" y="176530"/>
                </a:moveTo>
                <a:lnTo>
                  <a:pt x="18241" y="177800"/>
                </a:lnTo>
                <a:lnTo>
                  <a:pt x="9221" y="182880"/>
                </a:lnTo>
                <a:lnTo>
                  <a:pt x="2783" y="190500"/>
                </a:lnTo>
                <a:lnTo>
                  <a:pt x="0" y="199390"/>
                </a:lnTo>
                <a:lnTo>
                  <a:pt x="976" y="209550"/>
                </a:lnTo>
                <a:lnTo>
                  <a:pt x="5818" y="218440"/>
                </a:lnTo>
                <a:lnTo>
                  <a:pt x="77700" y="306070"/>
                </a:lnTo>
                <a:lnTo>
                  <a:pt x="85053" y="308610"/>
                </a:lnTo>
                <a:lnTo>
                  <a:pt x="98261" y="308610"/>
                </a:lnTo>
                <a:lnTo>
                  <a:pt x="104103" y="307340"/>
                </a:lnTo>
                <a:lnTo>
                  <a:pt x="108904" y="302260"/>
                </a:lnTo>
                <a:lnTo>
                  <a:pt x="115343" y="294640"/>
                </a:lnTo>
                <a:lnTo>
                  <a:pt x="118130" y="285750"/>
                </a:lnTo>
                <a:lnTo>
                  <a:pt x="117277" y="276860"/>
                </a:lnTo>
                <a:lnTo>
                  <a:pt x="45531" y="185420"/>
                </a:lnTo>
                <a:lnTo>
                  <a:pt x="28081" y="176530"/>
                </a:lnTo>
                <a:close/>
              </a:path>
              <a:path w="833754" h="1031240">
                <a:moveTo>
                  <a:pt x="807454" y="176530"/>
                </a:moveTo>
                <a:lnTo>
                  <a:pt x="715202" y="259080"/>
                </a:lnTo>
                <a:lnTo>
                  <a:pt x="707648" y="276860"/>
                </a:lnTo>
                <a:lnTo>
                  <a:pt x="709537" y="287020"/>
                </a:lnTo>
                <a:lnTo>
                  <a:pt x="715202" y="294640"/>
                </a:lnTo>
                <a:lnTo>
                  <a:pt x="720243" y="299720"/>
                </a:lnTo>
                <a:lnTo>
                  <a:pt x="726835" y="302260"/>
                </a:lnTo>
                <a:lnTo>
                  <a:pt x="740030" y="302260"/>
                </a:lnTo>
                <a:lnTo>
                  <a:pt x="746634" y="299720"/>
                </a:lnTo>
                <a:lnTo>
                  <a:pt x="825692" y="220980"/>
                </a:lnTo>
                <a:lnTo>
                  <a:pt x="831357" y="212090"/>
                </a:lnTo>
                <a:lnTo>
                  <a:pt x="833245" y="203200"/>
                </a:lnTo>
                <a:lnTo>
                  <a:pt x="831357" y="193040"/>
                </a:lnTo>
                <a:lnTo>
                  <a:pt x="825692" y="184150"/>
                </a:lnTo>
                <a:lnTo>
                  <a:pt x="817160" y="179070"/>
                </a:lnTo>
                <a:lnTo>
                  <a:pt x="807454" y="176530"/>
                </a:lnTo>
                <a:close/>
              </a:path>
              <a:path w="833754" h="1031240">
                <a:moveTo>
                  <a:pt x="197687" y="55880"/>
                </a:moveTo>
                <a:lnTo>
                  <a:pt x="187669" y="58420"/>
                </a:lnTo>
                <a:lnTo>
                  <a:pt x="179289" y="64770"/>
                </a:lnTo>
                <a:lnTo>
                  <a:pt x="173999" y="72390"/>
                </a:lnTo>
                <a:lnTo>
                  <a:pt x="172226" y="82550"/>
                </a:lnTo>
                <a:lnTo>
                  <a:pt x="174397" y="92709"/>
                </a:lnTo>
                <a:lnTo>
                  <a:pt x="216371" y="187959"/>
                </a:lnTo>
                <a:lnTo>
                  <a:pt x="240006" y="204470"/>
                </a:lnTo>
                <a:lnTo>
                  <a:pt x="243460" y="204470"/>
                </a:lnTo>
                <a:lnTo>
                  <a:pt x="265786" y="177800"/>
                </a:lnTo>
                <a:lnTo>
                  <a:pt x="263615" y="167640"/>
                </a:lnTo>
                <a:lnTo>
                  <a:pt x="221641" y="72390"/>
                </a:lnTo>
                <a:lnTo>
                  <a:pt x="215760" y="63500"/>
                </a:lnTo>
                <a:lnTo>
                  <a:pt x="207413" y="58420"/>
                </a:lnTo>
                <a:lnTo>
                  <a:pt x="197687" y="55880"/>
                </a:lnTo>
                <a:close/>
              </a:path>
              <a:path w="833754" h="1031240">
                <a:moveTo>
                  <a:pt x="642711" y="46990"/>
                </a:moveTo>
                <a:lnTo>
                  <a:pt x="573470" y="156209"/>
                </a:lnTo>
                <a:lnTo>
                  <a:pt x="570998" y="166370"/>
                </a:lnTo>
                <a:lnTo>
                  <a:pt x="572482" y="175259"/>
                </a:lnTo>
                <a:lnTo>
                  <a:pt x="577524" y="184150"/>
                </a:lnTo>
                <a:lnTo>
                  <a:pt x="585725" y="190500"/>
                </a:lnTo>
                <a:lnTo>
                  <a:pt x="589294" y="191770"/>
                </a:lnTo>
                <a:lnTo>
                  <a:pt x="593053" y="193040"/>
                </a:lnTo>
                <a:lnTo>
                  <a:pt x="596749" y="193040"/>
                </a:lnTo>
                <a:lnTo>
                  <a:pt x="664897" y="83820"/>
                </a:lnTo>
                <a:lnTo>
                  <a:pt x="667370" y="73659"/>
                </a:lnTo>
                <a:lnTo>
                  <a:pt x="665889" y="63500"/>
                </a:lnTo>
                <a:lnTo>
                  <a:pt x="660848" y="55880"/>
                </a:lnTo>
                <a:lnTo>
                  <a:pt x="652641" y="49530"/>
                </a:lnTo>
                <a:lnTo>
                  <a:pt x="642711" y="46990"/>
                </a:lnTo>
                <a:close/>
              </a:path>
              <a:path w="833754" h="1031240">
                <a:moveTo>
                  <a:pt x="406782" y="0"/>
                </a:moveTo>
                <a:lnTo>
                  <a:pt x="396939" y="3809"/>
                </a:lnTo>
                <a:lnTo>
                  <a:pt x="389201" y="10159"/>
                </a:lnTo>
                <a:lnTo>
                  <a:pt x="384331" y="17780"/>
                </a:lnTo>
                <a:lnTo>
                  <a:pt x="383097" y="27940"/>
                </a:lnTo>
                <a:lnTo>
                  <a:pt x="391288" y="132080"/>
                </a:lnTo>
                <a:lnTo>
                  <a:pt x="393872" y="142240"/>
                </a:lnTo>
                <a:lnTo>
                  <a:pt x="399527" y="149859"/>
                </a:lnTo>
                <a:lnTo>
                  <a:pt x="407483" y="154940"/>
                </a:lnTo>
                <a:lnTo>
                  <a:pt x="416967" y="156209"/>
                </a:lnTo>
                <a:lnTo>
                  <a:pt x="419012" y="156209"/>
                </a:lnTo>
                <a:lnTo>
                  <a:pt x="428860" y="153670"/>
                </a:lnTo>
                <a:lnTo>
                  <a:pt x="436599" y="147320"/>
                </a:lnTo>
                <a:lnTo>
                  <a:pt x="441465" y="138430"/>
                </a:lnTo>
                <a:lnTo>
                  <a:pt x="442698" y="128270"/>
                </a:lnTo>
                <a:lnTo>
                  <a:pt x="434506" y="24130"/>
                </a:lnTo>
                <a:lnTo>
                  <a:pt x="431708" y="13970"/>
                </a:lnTo>
                <a:lnTo>
                  <a:pt x="425564" y="6350"/>
                </a:lnTo>
                <a:lnTo>
                  <a:pt x="416959" y="1270"/>
                </a:lnTo>
                <a:lnTo>
                  <a:pt x="406782" y="0"/>
                </a:lnTo>
                <a:close/>
              </a:path>
            </a:pathLst>
          </a:custGeom>
          <a:solidFill>
            <a:srgbClr val="008FD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3786" y="2933119"/>
            <a:ext cx="1135831" cy="109600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90462" y="198004"/>
            <a:ext cx="6799580" cy="3805554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GROUP</a:t>
            </a:r>
            <a:r>
              <a:rPr sz="1800" b="1" spc="180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CLASSES</a:t>
            </a:r>
            <a:r>
              <a:rPr sz="1800" b="1" spc="180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+</a:t>
            </a:r>
            <a:r>
              <a:rPr sz="1800" b="1" spc="180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arlow Black"/>
                <a:cs typeface="Barlow Black"/>
              </a:rPr>
              <a:t>TEAM</a:t>
            </a:r>
            <a:r>
              <a:rPr sz="1800" b="1" spc="180" dirty="0">
                <a:solidFill>
                  <a:srgbClr val="FFFFFF"/>
                </a:solidFill>
                <a:latin typeface="Barlow Black"/>
                <a:cs typeface="Barlow Black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Barlow Black"/>
                <a:cs typeface="Barlow Black"/>
              </a:rPr>
              <a:t>SPORTS</a:t>
            </a:r>
            <a:endParaRPr sz="1800">
              <a:latin typeface="Barlow Black"/>
              <a:cs typeface="Barlow Black"/>
            </a:endParaRPr>
          </a:p>
          <a:p>
            <a:pPr marL="12700" marR="5080">
              <a:lnSpc>
                <a:spcPct val="100000"/>
              </a:lnSpc>
              <a:spcBef>
                <a:spcPts val="455"/>
              </a:spcBef>
            </a:pP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Health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is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not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just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about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physical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ﬁtness—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it’s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about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whole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person.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Fitness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Passport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85" dirty="0">
                <a:solidFill>
                  <a:srgbClr val="FFFFFF"/>
                </a:solidFill>
                <a:latin typeface="Barlow Medium"/>
                <a:cs typeface="Barlow Medium"/>
              </a:rPr>
              <a:t>provides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members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with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access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huge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variety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of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group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ﬁtness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classes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ﬁtness</a:t>
            </a:r>
            <a:r>
              <a:rPr sz="1300" b="0" spc="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facilities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that</a:t>
            </a:r>
            <a:r>
              <a:rPr sz="1300" b="0" spc="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320" dirty="0">
                <a:solidFill>
                  <a:srgbClr val="FFFFFF"/>
                </a:solidFill>
                <a:latin typeface="Barlow Medium"/>
                <a:cs typeface="Barlow Medium"/>
              </a:rPr>
              <a:t>have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 an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inclusive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supportive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community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feel,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creating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opportunities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for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everyone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stay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connected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while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improving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their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health.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When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attend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class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train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with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friends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play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50" dirty="0">
                <a:solidFill>
                  <a:srgbClr val="FFFFFF"/>
                </a:solidFill>
                <a:latin typeface="Barlow Medium"/>
                <a:cs typeface="Barlow Medium"/>
              </a:rPr>
              <a:t>a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team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sport,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naturally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connect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with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others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who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share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similar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goals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interests,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creating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opportunities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for camaraderie</a:t>
            </a:r>
            <a:r>
              <a:rPr sz="1300" b="0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friendship.</a:t>
            </a:r>
            <a:endParaRPr sz="1300">
              <a:latin typeface="Barlow Medium"/>
              <a:cs typeface="Barlow Medium"/>
            </a:endParaRPr>
          </a:p>
          <a:p>
            <a:pPr marL="12700" marR="8890">
              <a:lnSpc>
                <a:spcPct val="100000"/>
              </a:lnSpc>
              <a:spcBef>
                <a:spcPts val="1560"/>
              </a:spcBef>
            </a:pP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Being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part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of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ﬁtness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group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also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provides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accountability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belonging,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plus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you’re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more</a:t>
            </a:r>
            <a:r>
              <a:rPr sz="1300" b="0" spc="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25" dirty="0">
                <a:solidFill>
                  <a:srgbClr val="FFFFFF"/>
                </a:solidFill>
                <a:latin typeface="Barlow Medium"/>
                <a:cs typeface="Barlow Medium"/>
              </a:rPr>
              <a:t>likely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 to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show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up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engage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when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know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others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are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counting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on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you!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Whether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it’s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yoga,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pilates,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weight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training,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cycling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classes,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these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group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settings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foster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sense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of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unity,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as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everyone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works</a:t>
            </a:r>
            <a:r>
              <a:rPr sz="1300" b="0" spc="-6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toward</a:t>
            </a:r>
            <a:r>
              <a:rPr sz="1300" b="0" spc="-5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common</a:t>
            </a:r>
            <a:r>
              <a:rPr sz="1300" b="0" spc="-5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goals.</a:t>
            </a:r>
            <a:endParaRPr sz="1300">
              <a:latin typeface="Barlow Medium"/>
              <a:cs typeface="Barlow Medium"/>
            </a:endParaRPr>
          </a:p>
          <a:p>
            <a:pPr marL="12700" marR="1347470">
              <a:lnSpc>
                <a:spcPct val="100000"/>
              </a:lnSpc>
              <a:spcBef>
                <a:spcPts val="1560"/>
              </a:spcBef>
            </a:pP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When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participate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sport,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develop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problem-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solving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skills,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improve communication,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learn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how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manage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different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personalities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and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dynamics.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These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are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all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valuable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life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skills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that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translate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into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everyday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situations,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such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in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workplace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or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at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home.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Plus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you’ll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have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tonne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of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fun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at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the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same</a:t>
            </a:r>
            <a:r>
              <a:rPr sz="1300" b="0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time!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0462" y="4487912"/>
            <a:ext cx="6683375" cy="217678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1800" b="1" dirty="0">
                <a:solidFill>
                  <a:srgbClr val="008FD0"/>
                </a:solidFill>
                <a:latin typeface="Barlow Black"/>
                <a:cs typeface="Barlow Black"/>
              </a:rPr>
              <a:t>MENTAL</a:t>
            </a:r>
            <a:r>
              <a:rPr sz="1800" b="1" spc="114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800" b="1" spc="-10" dirty="0">
                <a:solidFill>
                  <a:srgbClr val="008FD0"/>
                </a:solidFill>
                <a:latin typeface="Barlow Black"/>
                <a:cs typeface="Barlow Black"/>
              </a:rPr>
              <a:t>FITNESS</a:t>
            </a:r>
            <a:endParaRPr sz="1800">
              <a:latin typeface="Barlow Black"/>
              <a:cs typeface="Barlow Black"/>
            </a:endParaRPr>
          </a:p>
          <a:p>
            <a:pPr marL="12700" marR="5080">
              <a:lnSpc>
                <a:spcPct val="100000"/>
              </a:lnSpc>
              <a:spcBef>
                <a:spcPts val="310"/>
              </a:spcBef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mental health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beneﬁts of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physical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activity are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well-known,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 but the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added social aspect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434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 group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ﬁtness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can</a:t>
            </a:r>
            <a:r>
              <a:rPr sz="1300" b="0" spc="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amplify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these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effects.</a:t>
            </a:r>
            <a:r>
              <a:rPr sz="1300" b="0" spc="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Participating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group</a:t>
            </a:r>
            <a:r>
              <a:rPr sz="1300" b="0" spc="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activities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helps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reduce</a:t>
            </a:r>
            <a:r>
              <a:rPr sz="1300" b="0" spc="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95" dirty="0">
                <a:solidFill>
                  <a:srgbClr val="008FD0"/>
                </a:solidFill>
                <a:latin typeface="Barlow Medium"/>
                <a:cs typeface="Barlow Medium"/>
              </a:rPr>
              <a:t>anxiety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 and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depression,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and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additional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research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shows,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those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who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have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strong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social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connections experience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lower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levels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stress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and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improved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mood.</a:t>
            </a:r>
            <a:endParaRPr sz="1300">
              <a:latin typeface="Barlow Medium"/>
              <a:cs typeface="Barlow Medium"/>
            </a:endParaRPr>
          </a:p>
          <a:p>
            <a:pPr marL="12700" marR="910590">
              <a:lnSpc>
                <a:spcPct val="100000"/>
              </a:lnSpc>
              <a:spcBef>
                <a:spcPts val="1560"/>
              </a:spcBef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simple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act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of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engaging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conversation,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laughing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with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teammates,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sharing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workout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challenge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releases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endorphins,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known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“feel-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good”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hormones,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which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further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boost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your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mental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wellbeing,</a:t>
            </a:r>
            <a:endParaRPr sz="1300">
              <a:latin typeface="Barlow Medium"/>
              <a:cs typeface="Barlow Medium"/>
            </a:endParaRPr>
          </a:p>
          <a:p>
            <a:pPr marL="12700">
              <a:lnSpc>
                <a:spcPct val="100000"/>
              </a:lnSpc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 mental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ﬁtness,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as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we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like to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refer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to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it.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42767" y="8841427"/>
            <a:ext cx="252857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So</a:t>
            </a:r>
            <a:r>
              <a:rPr sz="1300" b="0" spc="-4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what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are</a:t>
            </a:r>
            <a:r>
              <a:rPr sz="1300" b="0" spc="-4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you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waiting</a:t>
            </a:r>
            <a:r>
              <a:rPr sz="1300" b="0" spc="-4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for?</a:t>
            </a:r>
            <a:r>
              <a:rPr sz="1300" b="0" spc="-4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Grab</a:t>
            </a:r>
            <a:r>
              <a:rPr sz="1300" b="0" spc="-4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50" dirty="0">
                <a:solidFill>
                  <a:srgbClr val="FFFFFF"/>
                </a:solidFill>
                <a:latin typeface="Barlow Medium"/>
                <a:cs typeface="Barlow Medium"/>
              </a:rPr>
              <a:t>a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friend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family</a:t>
            </a:r>
            <a:r>
              <a:rPr sz="1300" b="0" spc="-2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member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and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recharge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those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social,</a:t>
            </a:r>
            <a:r>
              <a:rPr sz="13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emotional,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and</a:t>
            </a:r>
            <a:r>
              <a:rPr sz="1300" b="0" spc="-3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physical</a:t>
            </a:r>
            <a:r>
              <a:rPr sz="13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batteries!</a:t>
            </a:r>
            <a:endParaRPr sz="1300">
              <a:latin typeface="Barlow Medium"/>
              <a:cs typeface="Barlow Medium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977032" y="4350314"/>
            <a:ext cx="589915" cy="325120"/>
            <a:chOff x="6977032" y="4350314"/>
            <a:chExt cx="589915" cy="325120"/>
          </a:xfrm>
        </p:grpSpPr>
        <p:sp>
          <p:nvSpPr>
            <p:cNvPr id="10" name="object 10"/>
            <p:cNvSpPr/>
            <p:nvPr/>
          </p:nvSpPr>
          <p:spPr>
            <a:xfrm>
              <a:off x="6983382" y="4356664"/>
              <a:ext cx="577215" cy="312420"/>
            </a:xfrm>
            <a:custGeom>
              <a:avLst/>
              <a:gdLst/>
              <a:ahLst/>
              <a:cxnLst/>
              <a:rect l="l" t="t" r="r" b="b"/>
              <a:pathLst>
                <a:path w="577215" h="312420">
                  <a:moveTo>
                    <a:pt x="576618" y="0"/>
                  </a:moveTo>
                  <a:lnTo>
                    <a:pt x="0" y="0"/>
                  </a:lnTo>
                  <a:lnTo>
                    <a:pt x="288315" y="312000"/>
                  </a:lnTo>
                  <a:lnTo>
                    <a:pt x="576618" y="0"/>
                  </a:lnTo>
                  <a:close/>
                </a:path>
              </a:pathLst>
            </a:custGeom>
            <a:solidFill>
              <a:srgbClr val="008F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983382" y="4356664"/>
              <a:ext cx="577215" cy="312420"/>
            </a:xfrm>
            <a:custGeom>
              <a:avLst/>
              <a:gdLst/>
              <a:ahLst/>
              <a:cxnLst/>
              <a:rect l="l" t="t" r="r" b="b"/>
              <a:pathLst>
                <a:path w="577215" h="312420">
                  <a:moveTo>
                    <a:pt x="576618" y="0"/>
                  </a:moveTo>
                  <a:lnTo>
                    <a:pt x="288315" y="31200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8FD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0" y="6881039"/>
            <a:ext cx="3573779" cy="2715895"/>
            <a:chOff x="0" y="6881039"/>
            <a:chExt cx="3573779" cy="2715895"/>
          </a:xfrm>
        </p:grpSpPr>
        <p:sp>
          <p:nvSpPr>
            <p:cNvPr id="13" name="object 13"/>
            <p:cNvSpPr/>
            <p:nvPr/>
          </p:nvSpPr>
          <p:spPr>
            <a:xfrm>
              <a:off x="0" y="6881039"/>
              <a:ext cx="553085" cy="309880"/>
            </a:xfrm>
            <a:custGeom>
              <a:avLst/>
              <a:gdLst/>
              <a:ahLst/>
              <a:cxnLst/>
              <a:rect l="l" t="t" r="r" b="b"/>
              <a:pathLst>
                <a:path w="553085" h="309879">
                  <a:moveTo>
                    <a:pt x="552577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264274" y="309791"/>
                  </a:lnTo>
                  <a:lnTo>
                    <a:pt x="5525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97684" y="7291330"/>
              <a:ext cx="275590" cy="577215"/>
            </a:xfrm>
            <a:custGeom>
              <a:avLst/>
              <a:gdLst/>
              <a:ahLst/>
              <a:cxnLst/>
              <a:rect l="l" t="t" r="r" b="b"/>
              <a:pathLst>
                <a:path w="275589" h="577215">
                  <a:moveTo>
                    <a:pt x="0" y="0"/>
                  </a:moveTo>
                  <a:lnTo>
                    <a:pt x="0" y="576618"/>
                  </a:lnTo>
                  <a:lnTo>
                    <a:pt x="275577" y="288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E4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9345" y="8816000"/>
              <a:ext cx="980670" cy="780322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4971" y="10112216"/>
            <a:ext cx="988972" cy="988972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774545" y="10166045"/>
            <a:ext cx="3893820" cy="8870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" marR="5080">
              <a:lnSpc>
                <a:spcPct val="106000"/>
              </a:lnSpc>
              <a:spcBef>
                <a:spcPts val="100"/>
              </a:spcBef>
            </a:pP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For</a:t>
            </a:r>
            <a:r>
              <a:rPr sz="14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more </a:t>
            </a:r>
            <a:r>
              <a:rPr sz="1400" b="0" spc="-10" dirty="0">
                <a:solidFill>
                  <a:srgbClr val="008FD0"/>
                </a:solidFill>
                <a:latin typeface="Barlow Medium"/>
                <a:cs typeface="Barlow Medium"/>
              </a:rPr>
              <a:t>information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 about our</a:t>
            </a:r>
            <a:r>
              <a:rPr sz="14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spc="-10" dirty="0">
                <a:solidFill>
                  <a:srgbClr val="008FD0"/>
                </a:solidFill>
                <a:latin typeface="Barlow Medium"/>
                <a:cs typeface="Barlow Medium"/>
              </a:rPr>
              <a:t>memberships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spc="-25" dirty="0">
                <a:solidFill>
                  <a:srgbClr val="008FD0"/>
                </a:solidFill>
                <a:latin typeface="Barlow Medium"/>
                <a:cs typeface="Barlow Medium"/>
              </a:rPr>
              <a:t>and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other</a:t>
            </a:r>
            <a:r>
              <a:rPr sz="14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resources</a:t>
            </a:r>
            <a:r>
              <a:rPr sz="14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to</a:t>
            </a:r>
            <a:r>
              <a:rPr sz="14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support</a:t>
            </a:r>
            <a:r>
              <a:rPr sz="14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your</a:t>
            </a:r>
            <a:r>
              <a:rPr sz="14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dirty="0">
                <a:solidFill>
                  <a:srgbClr val="008FD0"/>
                </a:solidFill>
                <a:latin typeface="Barlow Medium"/>
                <a:cs typeface="Barlow Medium"/>
              </a:rPr>
              <a:t>wellbeing,</a:t>
            </a:r>
            <a:r>
              <a:rPr sz="14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400" b="0" spc="-10" dirty="0">
                <a:solidFill>
                  <a:srgbClr val="008FD0"/>
                </a:solidFill>
                <a:latin typeface="Barlow Medium"/>
                <a:cs typeface="Barlow Medium"/>
              </a:rPr>
              <a:t>visit:</a:t>
            </a:r>
            <a:endParaRPr sz="1400">
              <a:latin typeface="Barlow Medium"/>
              <a:cs typeface="Barlow Medium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1800" b="1" u="sng" spc="-10" dirty="0">
                <a:solidFill>
                  <a:srgbClr val="008FD0"/>
                </a:solidFill>
                <a:uFill>
                  <a:solidFill>
                    <a:srgbClr val="008FD0"/>
                  </a:solidFill>
                </a:uFill>
                <a:latin typeface="Barlow SemiBold"/>
                <a:cs typeface="Barlow SemiBold"/>
                <a:hlinkClick r:id="rId5"/>
              </a:rPr>
              <a:t>linktr.ee/ﬁtnesspassport</a:t>
            </a:r>
            <a:endParaRPr sz="1800">
              <a:latin typeface="Barlow SemiBold"/>
              <a:cs typeface="Barlow SemiBold"/>
            </a:endParaRPr>
          </a:p>
        </p:txBody>
      </p: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26785" y="10181283"/>
            <a:ext cx="1210959" cy="8677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8FD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05CE7C970E2A4DB0E92BE6AD0543E7" ma:contentTypeVersion="18" ma:contentTypeDescription="Create a new document." ma:contentTypeScope="" ma:versionID="3bfcd0f83cafbc314a3d10d9e817a09c">
  <xsd:schema xmlns:xsd="http://www.w3.org/2001/XMLSchema" xmlns:xs="http://www.w3.org/2001/XMLSchema" xmlns:p="http://schemas.microsoft.com/office/2006/metadata/properties" xmlns:ns2="5ad74e89-34f3-4fc3-b931-f3545b35e574" xmlns:ns3="a33352a1-544e-4f1c-9121-847d326bb384" targetNamespace="http://schemas.microsoft.com/office/2006/metadata/properties" ma:root="true" ma:fieldsID="efd63aee61fbf98ec15ba6f0efe85c6d" ns2:_="" ns3:_="">
    <xsd:import namespace="5ad74e89-34f3-4fc3-b931-f3545b35e574"/>
    <xsd:import namespace="a33352a1-544e-4f1c-9121-847d326bb38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74e89-34f3-4fc3-b931-f3545b35e5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3aff7f-e2d6-4a5d-8dec-bf62a9825e33}" ma:internalName="TaxCatchAll" ma:showField="CatchAllData" ma:web="5ad74e89-34f3-4fc3-b931-f3545b35e5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352a1-544e-4f1c-9121-847d326bb3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fc25d8e-204f-4b4b-ae36-ef5e15eaf0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AD0428-A973-4CF9-A512-AEBB93CEAE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0B6211-E81A-4F9A-823E-5B2AE6A66F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74e89-34f3-4fc3-b931-f3545b35e574"/>
    <ds:schemaRef ds:uri="a33352a1-544e-4f1c-9121-847d326bb3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620</Words>
  <Application>Microsoft Office PowerPoint</Application>
  <PresentationFormat>Custom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Barlow</vt:lpstr>
      <vt:lpstr>Barlow Black</vt:lpstr>
      <vt:lpstr>Barlow Medium</vt:lpstr>
      <vt:lpstr>Barlow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V3_Connections Flyer_68121</dc:title>
  <cp:lastModifiedBy>Luke Aquilina</cp:lastModifiedBy>
  <cp:revision>1</cp:revision>
  <dcterms:created xsi:type="dcterms:W3CDTF">2024-10-14T00:03:02Z</dcterms:created>
  <dcterms:modified xsi:type="dcterms:W3CDTF">2024-10-14T00:52:38Z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2024-10-11T00:00:00Z</vt:filetime>
  </property>
  <property fmtid="{D5CDD505-2E9C-101B-9397-08002B2CF9AE}" pid="3" name="Creator">
    <vt:lpwstr>Adobe Illustrator 29.1 (Macintosh)</vt:lpwstr>
  </property>
  <property fmtid="{D5CDD505-2E9C-101B-9397-08002B2CF9AE}" pid="4" name="LastSaved">
    <vt:filetime>2024-10-14T00:00:00Z</vt:filetime>
  </property>
  <property fmtid="{D5CDD505-2E9C-101B-9397-08002B2CF9AE}" pid="5" name="Producer">
    <vt:lpwstr>Adobe PDF library 17.00</vt:lpwstr>
  </property>
</Properties>
</file>