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6" r:id="rId5"/>
  </p:sldIdLst>
  <p:sldSz cx="7556500" cy="11271250"/>
  <p:notesSz cx="7556500" cy="112712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1E6845-6159-4F27-97B5-913A0D39AA4F}" v="9" dt="2025-03-25T02:07:16.83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036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ke Aquilina" userId="6fa8c121-c176-43db-a304-9dbbfcc05534" providerId="ADAL" clId="{361E6845-6159-4F27-97B5-913A0D39AA4F}"/>
    <pc:docChg chg="undo custSel addSld delSld modSld">
      <pc:chgData name="Luke Aquilina" userId="6fa8c121-c176-43db-a304-9dbbfcc05534" providerId="ADAL" clId="{361E6845-6159-4F27-97B5-913A0D39AA4F}" dt="2025-03-25T01:57:51.849" v="355" actId="732"/>
      <pc:docMkLst>
        <pc:docMk/>
      </pc:docMkLst>
      <pc:sldChg chg="addSp modSp mod">
        <pc:chgData name="Luke Aquilina" userId="6fa8c121-c176-43db-a304-9dbbfcc05534" providerId="ADAL" clId="{361E6845-6159-4F27-97B5-913A0D39AA4F}" dt="2025-03-25T01:57:51.849" v="355" actId="732"/>
        <pc:sldMkLst>
          <pc:docMk/>
          <pc:sldMk cId="0" sldId="256"/>
        </pc:sldMkLst>
        <pc:spChg chg="add mod">
          <ac:chgData name="Luke Aquilina" userId="6fa8c121-c176-43db-a304-9dbbfcc05534" providerId="ADAL" clId="{361E6845-6159-4F27-97B5-913A0D39AA4F}" dt="2025-03-25T01:44:18.367" v="185" actId="14100"/>
          <ac:spMkLst>
            <pc:docMk/>
            <pc:sldMk cId="0" sldId="256"/>
            <ac:spMk id="17" creationId="{FDB284B9-C56A-D45D-C1A3-B00DA6C106B4}"/>
          </ac:spMkLst>
        </pc:spChg>
        <pc:spChg chg="add mod">
          <ac:chgData name="Luke Aquilina" userId="6fa8c121-c176-43db-a304-9dbbfcc05534" providerId="ADAL" clId="{361E6845-6159-4F27-97B5-913A0D39AA4F}" dt="2025-03-25T01:55:24.709" v="351" actId="14838"/>
          <ac:spMkLst>
            <pc:docMk/>
            <pc:sldMk cId="0" sldId="256"/>
            <ac:spMk id="18" creationId="{EF1C97F2-FBBE-6A46-5752-9A2FA34B6490}"/>
          </ac:spMkLst>
        </pc:spChg>
        <pc:spChg chg="add mod">
          <ac:chgData name="Luke Aquilina" userId="6fa8c121-c176-43db-a304-9dbbfcc05534" providerId="ADAL" clId="{361E6845-6159-4F27-97B5-913A0D39AA4F}" dt="2025-03-25T01:55:14.698" v="346" actId="14838"/>
          <ac:spMkLst>
            <pc:docMk/>
            <pc:sldMk cId="0" sldId="256"/>
            <ac:spMk id="19" creationId="{34C8BDA5-9539-F4DD-88F0-6084411A7C10}"/>
          </ac:spMkLst>
        </pc:spChg>
        <pc:spChg chg="add mod">
          <ac:chgData name="Luke Aquilina" userId="6fa8c121-c176-43db-a304-9dbbfcc05534" providerId="ADAL" clId="{361E6845-6159-4F27-97B5-913A0D39AA4F}" dt="2025-03-25T01:45:51.174" v="194" actId="1076"/>
          <ac:spMkLst>
            <pc:docMk/>
            <pc:sldMk cId="0" sldId="256"/>
            <ac:spMk id="20" creationId="{5424CDD6-B6B9-73A5-5C00-309E4711A4FA}"/>
          </ac:spMkLst>
        </pc:spChg>
        <pc:spChg chg="add mod">
          <ac:chgData name="Luke Aquilina" userId="6fa8c121-c176-43db-a304-9dbbfcc05534" providerId="ADAL" clId="{361E6845-6159-4F27-97B5-913A0D39AA4F}" dt="2025-03-25T01:53:09.667" v="234" actId="1582"/>
          <ac:spMkLst>
            <pc:docMk/>
            <pc:sldMk cId="0" sldId="256"/>
            <ac:spMk id="21" creationId="{56E7D3BC-6755-5546-38E1-DD082E6476FE}"/>
          </ac:spMkLst>
        </pc:spChg>
        <pc:spChg chg="add mod">
          <ac:chgData name="Luke Aquilina" userId="6fa8c121-c176-43db-a304-9dbbfcc05534" providerId="ADAL" clId="{361E6845-6159-4F27-97B5-913A0D39AA4F}" dt="2025-03-25T01:52:36.220" v="230" actId="1582"/>
          <ac:spMkLst>
            <pc:docMk/>
            <pc:sldMk cId="0" sldId="256"/>
            <ac:spMk id="22" creationId="{99B453AD-E47B-1C3F-A888-920B3322E72B}"/>
          </ac:spMkLst>
        </pc:spChg>
        <pc:picChg chg="add mod modCrop">
          <ac:chgData name="Luke Aquilina" userId="6fa8c121-c176-43db-a304-9dbbfcc05534" providerId="ADAL" clId="{361E6845-6159-4F27-97B5-913A0D39AA4F}" dt="2025-03-25T01:57:51.849" v="355" actId="732"/>
          <ac:picMkLst>
            <pc:docMk/>
            <pc:sldMk cId="0" sldId="256"/>
            <ac:picMk id="14" creationId="{374C65E5-6D34-D9C9-2DFB-5F1B936FB9B3}"/>
          </ac:picMkLst>
        </pc:picChg>
        <pc:picChg chg="add mod">
          <ac:chgData name="Luke Aquilina" userId="6fa8c121-c176-43db-a304-9dbbfcc05534" providerId="ADAL" clId="{361E6845-6159-4F27-97B5-913A0D39AA4F}" dt="2025-03-25T01:40:13.877" v="19" actId="1076"/>
          <ac:picMkLst>
            <pc:docMk/>
            <pc:sldMk cId="0" sldId="256"/>
            <ac:picMk id="16" creationId="{7F89D8D2-7598-4BC3-DF71-17049A2A0989}"/>
          </ac:picMkLst>
        </pc:picChg>
      </pc:sldChg>
      <pc:sldChg chg="delSp add del mod">
        <pc:chgData name="Luke Aquilina" userId="6fa8c121-c176-43db-a304-9dbbfcc05534" providerId="ADAL" clId="{361E6845-6159-4F27-97B5-913A0D39AA4F}" dt="2025-03-25T01:55:40.890" v="352" actId="2696"/>
        <pc:sldMkLst>
          <pc:docMk/>
          <pc:sldMk cId="4160259868" sldId="257"/>
        </pc:sldMkLst>
        <pc:spChg chg="del">
          <ac:chgData name="Luke Aquilina" userId="6fa8c121-c176-43db-a304-9dbbfcc05534" providerId="ADAL" clId="{361E6845-6159-4F27-97B5-913A0D39AA4F}" dt="2025-03-25T01:45:05.687" v="189" actId="478"/>
          <ac:spMkLst>
            <pc:docMk/>
            <pc:sldMk cId="4160259868" sldId="257"/>
            <ac:spMk id="17" creationId="{12336D7A-954E-447A-DB7B-50E68B72BAE5}"/>
          </ac:spMkLst>
        </pc:spChg>
        <pc:picChg chg="del">
          <ac:chgData name="Luke Aquilina" userId="6fa8c121-c176-43db-a304-9dbbfcc05534" providerId="ADAL" clId="{361E6845-6159-4F27-97B5-913A0D39AA4F}" dt="2025-03-25T01:45:06.813" v="190" actId="478"/>
          <ac:picMkLst>
            <pc:docMk/>
            <pc:sldMk cId="4160259868" sldId="257"/>
            <ac:picMk id="14" creationId="{C3FDF15B-E6AE-6382-5378-C550A6E3E0A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494087"/>
            <a:ext cx="6428422" cy="2366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250" b="1" i="0">
                <a:solidFill>
                  <a:schemeClr val="bg1"/>
                </a:solidFill>
                <a:latin typeface="Barlow Black"/>
                <a:cs typeface="Barlow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6311900"/>
            <a:ext cx="5293995" cy="28178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250" b="1" i="0">
                <a:solidFill>
                  <a:schemeClr val="bg1"/>
                </a:solidFill>
                <a:latin typeface="Barlow Black"/>
                <a:cs typeface="Barlow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250" b="1" i="0">
                <a:solidFill>
                  <a:schemeClr val="bg1"/>
                </a:solidFill>
                <a:latin typeface="Barlow Black"/>
                <a:cs typeface="Barlow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592387"/>
            <a:ext cx="3289839" cy="7439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592387"/>
            <a:ext cx="3289839" cy="7439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3/25/2025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250" b="1" i="0">
                <a:solidFill>
                  <a:schemeClr val="bg1"/>
                </a:solidFill>
                <a:latin typeface="Barlow Black"/>
                <a:cs typeface="Barlow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3/25/2025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3/25/2025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" y="0"/>
            <a:ext cx="7559979" cy="6074741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6200394"/>
            <a:ext cx="4030345" cy="3963670"/>
          </a:xfrm>
          <a:custGeom>
            <a:avLst/>
            <a:gdLst/>
            <a:ahLst/>
            <a:cxnLst/>
            <a:rect l="l" t="t" r="r" b="b"/>
            <a:pathLst>
              <a:path w="4030345" h="3963670">
                <a:moveTo>
                  <a:pt x="4030180" y="1568665"/>
                </a:moveTo>
                <a:lnTo>
                  <a:pt x="3764610" y="1290840"/>
                </a:lnTo>
                <a:lnTo>
                  <a:pt x="3764610" y="0"/>
                </a:lnTo>
                <a:lnTo>
                  <a:pt x="0" y="0"/>
                </a:lnTo>
                <a:lnTo>
                  <a:pt x="0" y="3963200"/>
                </a:lnTo>
                <a:lnTo>
                  <a:pt x="3764610" y="3963200"/>
                </a:lnTo>
                <a:lnTo>
                  <a:pt x="3764610" y="1846516"/>
                </a:lnTo>
                <a:lnTo>
                  <a:pt x="4030180" y="1568665"/>
                </a:lnTo>
                <a:close/>
              </a:path>
            </a:pathLst>
          </a:custGeom>
          <a:solidFill>
            <a:srgbClr val="BDE4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10163594"/>
            <a:ext cx="7560309" cy="1101725"/>
          </a:xfrm>
          <a:custGeom>
            <a:avLst/>
            <a:gdLst/>
            <a:ahLst/>
            <a:cxnLst/>
            <a:rect l="l" t="t" r="r" b="b"/>
            <a:pathLst>
              <a:path w="7560309" h="1101725">
                <a:moveTo>
                  <a:pt x="7560005" y="0"/>
                </a:moveTo>
                <a:lnTo>
                  <a:pt x="0" y="0"/>
                </a:lnTo>
                <a:lnTo>
                  <a:pt x="0" y="1101458"/>
                </a:lnTo>
                <a:lnTo>
                  <a:pt x="7560005" y="1101458"/>
                </a:lnTo>
                <a:lnTo>
                  <a:pt x="7560005" y="0"/>
                </a:lnTo>
                <a:close/>
              </a:path>
            </a:pathLst>
          </a:custGeom>
          <a:solidFill>
            <a:srgbClr val="008F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6763208" y="10150883"/>
            <a:ext cx="577215" cy="309880"/>
          </a:xfrm>
          <a:custGeom>
            <a:avLst/>
            <a:gdLst/>
            <a:ahLst/>
            <a:cxnLst/>
            <a:rect l="l" t="t" r="r" b="b"/>
            <a:pathLst>
              <a:path w="577215" h="309879">
                <a:moveTo>
                  <a:pt x="576618" y="0"/>
                </a:moveTo>
                <a:lnTo>
                  <a:pt x="0" y="0"/>
                </a:lnTo>
                <a:lnTo>
                  <a:pt x="288315" y="309791"/>
                </a:lnTo>
                <a:lnTo>
                  <a:pt x="5766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" y="348755"/>
            <a:ext cx="7559979" cy="6542709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5231" y="9306344"/>
            <a:ext cx="980672" cy="759374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1064" y="9320734"/>
            <a:ext cx="1191069" cy="730592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283" y="3394702"/>
            <a:ext cx="5279135" cy="2642610"/>
          </a:xfrm>
          <a:prstGeom prst="rect">
            <a:avLst/>
          </a:prstGeom>
        </p:spPr>
      </p:pic>
      <p:sp>
        <p:nvSpPr>
          <p:cNvPr id="24" name="bg object 24"/>
          <p:cNvSpPr/>
          <p:nvPr/>
        </p:nvSpPr>
        <p:spPr>
          <a:xfrm>
            <a:off x="566693" y="3610140"/>
            <a:ext cx="446405" cy="558800"/>
          </a:xfrm>
          <a:custGeom>
            <a:avLst/>
            <a:gdLst/>
            <a:ahLst/>
            <a:cxnLst/>
            <a:rect l="l" t="t" r="r" b="b"/>
            <a:pathLst>
              <a:path w="446405" h="558800">
                <a:moveTo>
                  <a:pt x="434200" y="0"/>
                </a:moveTo>
                <a:lnTo>
                  <a:pt x="11963" y="0"/>
                </a:lnTo>
                <a:lnTo>
                  <a:pt x="8242" y="0"/>
                </a:lnTo>
                <a:lnTo>
                  <a:pt x="5308" y="1066"/>
                </a:lnTo>
                <a:lnTo>
                  <a:pt x="3187" y="3187"/>
                </a:lnTo>
                <a:lnTo>
                  <a:pt x="1066" y="5321"/>
                </a:lnTo>
                <a:lnTo>
                  <a:pt x="0" y="8255"/>
                </a:lnTo>
                <a:lnTo>
                  <a:pt x="0" y="11963"/>
                </a:lnTo>
                <a:lnTo>
                  <a:pt x="0" y="117322"/>
                </a:lnTo>
                <a:lnTo>
                  <a:pt x="0" y="121056"/>
                </a:lnTo>
                <a:lnTo>
                  <a:pt x="1066" y="123990"/>
                </a:lnTo>
                <a:lnTo>
                  <a:pt x="3187" y="126111"/>
                </a:lnTo>
                <a:lnTo>
                  <a:pt x="5308" y="128244"/>
                </a:lnTo>
                <a:lnTo>
                  <a:pt x="8242" y="129298"/>
                </a:lnTo>
                <a:lnTo>
                  <a:pt x="11963" y="129298"/>
                </a:lnTo>
                <a:lnTo>
                  <a:pt x="142074" y="129298"/>
                </a:lnTo>
                <a:lnTo>
                  <a:pt x="144729" y="129298"/>
                </a:lnTo>
                <a:lnTo>
                  <a:pt x="146062" y="130632"/>
                </a:lnTo>
                <a:lnTo>
                  <a:pt x="146062" y="133286"/>
                </a:lnTo>
                <a:lnTo>
                  <a:pt x="146062" y="546735"/>
                </a:lnTo>
                <a:lnTo>
                  <a:pt x="146062" y="550468"/>
                </a:lnTo>
                <a:lnTo>
                  <a:pt x="147129" y="553402"/>
                </a:lnTo>
                <a:lnTo>
                  <a:pt x="149250" y="555523"/>
                </a:lnTo>
                <a:lnTo>
                  <a:pt x="151371" y="557657"/>
                </a:lnTo>
                <a:lnTo>
                  <a:pt x="154304" y="558711"/>
                </a:lnTo>
                <a:lnTo>
                  <a:pt x="158038" y="558711"/>
                </a:lnTo>
                <a:lnTo>
                  <a:pt x="284149" y="558711"/>
                </a:lnTo>
                <a:lnTo>
                  <a:pt x="287870" y="558711"/>
                </a:lnTo>
                <a:lnTo>
                  <a:pt x="290791" y="557657"/>
                </a:lnTo>
                <a:lnTo>
                  <a:pt x="292925" y="555523"/>
                </a:lnTo>
                <a:lnTo>
                  <a:pt x="295046" y="553402"/>
                </a:lnTo>
                <a:lnTo>
                  <a:pt x="296113" y="550468"/>
                </a:lnTo>
                <a:lnTo>
                  <a:pt x="296113" y="546735"/>
                </a:lnTo>
                <a:lnTo>
                  <a:pt x="296113" y="133286"/>
                </a:lnTo>
                <a:lnTo>
                  <a:pt x="296113" y="130632"/>
                </a:lnTo>
                <a:lnTo>
                  <a:pt x="297434" y="129298"/>
                </a:lnTo>
                <a:lnTo>
                  <a:pt x="300113" y="129298"/>
                </a:lnTo>
                <a:lnTo>
                  <a:pt x="434200" y="129298"/>
                </a:lnTo>
                <a:lnTo>
                  <a:pt x="437921" y="129298"/>
                </a:lnTo>
                <a:lnTo>
                  <a:pt x="440842" y="128244"/>
                </a:lnTo>
                <a:lnTo>
                  <a:pt x="442976" y="126111"/>
                </a:lnTo>
                <a:lnTo>
                  <a:pt x="445096" y="123990"/>
                </a:lnTo>
                <a:lnTo>
                  <a:pt x="446176" y="121056"/>
                </a:lnTo>
                <a:lnTo>
                  <a:pt x="446176" y="117322"/>
                </a:lnTo>
                <a:lnTo>
                  <a:pt x="446176" y="11963"/>
                </a:lnTo>
                <a:lnTo>
                  <a:pt x="446176" y="8255"/>
                </a:lnTo>
                <a:lnTo>
                  <a:pt x="445096" y="5321"/>
                </a:lnTo>
                <a:lnTo>
                  <a:pt x="442976" y="3187"/>
                </a:lnTo>
                <a:lnTo>
                  <a:pt x="440842" y="1066"/>
                </a:lnTo>
                <a:lnTo>
                  <a:pt x="437921" y="0"/>
                </a:lnTo>
                <a:lnTo>
                  <a:pt x="434200" y="0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1082297" y="3610145"/>
            <a:ext cx="433070" cy="558800"/>
          </a:xfrm>
          <a:custGeom>
            <a:avLst/>
            <a:gdLst/>
            <a:ahLst/>
            <a:cxnLst/>
            <a:rect l="l" t="t" r="r" b="b"/>
            <a:pathLst>
              <a:path w="433069" h="558800">
                <a:moveTo>
                  <a:pt x="282549" y="11963"/>
                </a:moveTo>
                <a:lnTo>
                  <a:pt x="282549" y="207518"/>
                </a:lnTo>
                <a:lnTo>
                  <a:pt x="282549" y="210185"/>
                </a:lnTo>
                <a:lnTo>
                  <a:pt x="281216" y="211505"/>
                </a:lnTo>
                <a:lnTo>
                  <a:pt x="278561" y="211505"/>
                </a:lnTo>
                <a:lnTo>
                  <a:pt x="154038" y="211505"/>
                </a:lnTo>
                <a:lnTo>
                  <a:pt x="151371" y="211505"/>
                </a:lnTo>
                <a:lnTo>
                  <a:pt x="150050" y="210185"/>
                </a:lnTo>
                <a:lnTo>
                  <a:pt x="150050" y="207518"/>
                </a:lnTo>
                <a:lnTo>
                  <a:pt x="150050" y="11963"/>
                </a:lnTo>
                <a:lnTo>
                  <a:pt x="150050" y="8255"/>
                </a:lnTo>
                <a:lnTo>
                  <a:pt x="148983" y="5321"/>
                </a:lnTo>
                <a:lnTo>
                  <a:pt x="146862" y="3187"/>
                </a:lnTo>
                <a:lnTo>
                  <a:pt x="144729" y="1066"/>
                </a:lnTo>
                <a:lnTo>
                  <a:pt x="141795" y="0"/>
                </a:lnTo>
                <a:lnTo>
                  <a:pt x="138087" y="0"/>
                </a:lnTo>
                <a:lnTo>
                  <a:pt x="11963" y="0"/>
                </a:lnTo>
                <a:lnTo>
                  <a:pt x="8242" y="0"/>
                </a:lnTo>
                <a:lnTo>
                  <a:pt x="5308" y="1066"/>
                </a:lnTo>
                <a:lnTo>
                  <a:pt x="3187" y="3187"/>
                </a:lnTo>
                <a:lnTo>
                  <a:pt x="1054" y="5321"/>
                </a:lnTo>
                <a:lnTo>
                  <a:pt x="0" y="8255"/>
                </a:lnTo>
                <a:lnTo>
                  <a:pt x="0" y="11963"/>
                </a:lnTo>
                <a:lnTo>
                  <a:pt x="0" y="546735"/>
                </a:lnTo>
                <a:lnTo>
                  <a:pt x="0" y="550468"/>
                </a:lnTo>
                <a:lnTo>
                  <a:pt x="1054" y="553389"/>
                </a:lnTo>
                <a:lnTo>
                  <a:pt x="3187" y="555510"/>
                </a:lnTo>
                <a:lnTo>
                  <a:pt x="5308" y="557644"/>
                </a:lnTo>
                <a:lnTo>
                  <a:pt x="8242" y="558711"/>
                </a:lnTo>
                <a:lnTo>
                  <a:pt x="11963" y="558711"/>
                </a:lnTo>
                <a:lnTo>
                  <a:pt x="138087" y="558711"/>
                </a:lnTo>
                <a:lnTo>
                  <a:pt x="141795" y="558711"/>
                </a:lnTo>
                <a:lnTo>
                  <a:pt x="144729" y="557644"/>
                </a:lnTo>
                <a:lnTo>
                  <a:pt x="146862" y="555510"/>
                </a:lnTo>
                <a:lnTo>
                  <a:pt x="148983" y="553389"/>
                </a:lnTo>
                <a:lnTo>
                  <a:pt x="150050" y="550468"/>
                </a:lnTo>
                <a:lnTo>
                  <a:pt x="150050" y="546735"/>
                </a:lnTo>
                <a:lnTo>
                  <a:pt x="150050" y="344004"/>
                </a:lnTo>
                <a:lnTo>
                  <a:pt x="150050" y="341350"/>
                </a:lnTo>
                <a:lnTo>
                  <a:pt x="151371" y="340017"/>
                </a:lnTo>
                <a:lnTo>
                  <a:pt x="154038" y="340017"/>
                </a:lnTo>
                <a:lnTo>
                  <a:pt x="278561" y="340017"/>
                </a:lnTo>
                <a:lnTo>
                  <a:pt x="281216" y="340017"/>
                </a:lnTo>
                <a:lnTo>
                  <a:pt x="282549" y="341350"/>
                </a:lnTo>
                <a:lnTo>
                  <a:pt x="282549" y="344004"/>
                </a:lnTo>
                <a:lnTo>
                  <a:pt x="282549" y="546735"/>
                </a:lnTo>
                <a:lnTo>
                  <a:pt x="282549" y="550468"/>
                </a:lnTo>
                <a:lnTo>
                  <a:pt x="283603" y="553389"/>
                </a:lnTo>
                <a:lnTo>
                  <a:pt x="285737" y="555510"/>
                </a:lnTo>
                <a:lnTo>
                  <a:pt x="287858" y="557644"/>
                </a:lnTo>
                <a:lnTo>
                  <a:pt x="290791" y="558711"/>
                </a:lnTo>
                <a:lnTo>
                  <a:pt x="294525" y="558711"/>
                </a:lnTo>
                <a:lnTo>
                  <a:pt x="420636" y="558711"/>
                </a:lnTo>
                <a:lnTo>
                  <a:pt x="424345" y="558711"/>
                </a:lnTo>
                <a:lnTo>
                  <a:pt x="427278" y="557644"/>
                </a:lnTo>
                <a:lnTo>
                  <a:pt x="429412" y="555510"/>
                </a:lnTo>
                <a:lnTo>
                  <a:pt x="431533" y="553389"/>
                </a:lnTo>
                <a:lnTo>
                  <a:pt x="432600" y="550468"/>
                </a:lnTo>
                <a:lnTo>
                  <a:pt x="432600" y="546735"/>
                </a:lnTo>
                <a:lnTo>
                  <a:pt x="432600" y="11963"/>
                </a:lnTo>
                <a:lnTo>
                  <a:pt x="432600" y="8255"/>
                </a:lnTo>
                <a:lnTo>
                  <a:pt x="431533" y="5321"/>
                </a:lnTo>
                <a:lnTo>
                  <a:pt x="429412" y="3187"/>
                </a:lnTo>
                <a:lnTo>
                  <a:pt x="427278" y="1066"/>
                </a:lnTo>
                <a:lnTo>
                  <a:pt x="424345" y="0"/>
                </a:lnTo>
                <a:lnTo>
                  <a:pt x="420636" y="0"/>
                </a:lnTo>
                <a:lnTo>
                  <a:pt x="294525" y="0"/>
                </a:lnTo>
                <a:lnTo>
                  <a:pt x="290791" y="0"/>
                </a:lnTo>
                <a:lnTo>
                  <a:pt x="287858" y="1066"/>
                </a:lnTo>
                <a:lnTo>
                  <a:pt x="285737" y="3187"/>
                </a:lnTo>
                <a:lnTo>
                  <a:pt x="283603" y="5321"/>
                </a:lnTo>
                <a:lnTo>
                  <a:pt x="282549" y="8255"/>
                </a:lnTo>
                <a:lnTo>
                  <a:pt x="282549" y="11963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1593914" y="3610137"/>
            <a:ext cx="405130" cy="558800"/>
          </a:xfrm>
          <a:custGeom>
            <a:avLst/>
            <a:gdLst/>
            <a:ahLst/>
            <a:cxnLst/>
            <a:rect l="l" t="t" r="r" b="b"/>
            <a:pathLst>
              <a:path w="405130" h="558800">
                <a:moveTo>
                  <a:pt x="404672" y="116535"/>
                </a:moveTo>
                <a:lnTo>
                  <a:pt x="404672" y="11976"/>
                </a:lnTo>
                <a:lnTo>
                  <a:pt x="404672" y="8255"/>
                </a:lnTo>
                <a:lnTo>
                  <a:pt x="403606" y="5321"/>
                </a:lnTo>
                <a:lnTo>
                  <a:pt x="401485" y="3187"/>
                </a:lnTo>
                <a:lnTo>
                  <a:pt x="399351" y="1066"/>
                </a:lnTo>
                <a:lnTo>
                  <a:pt x="396417" y="0"/>
                </a:lnTo>
                <a:lnTo>
                  <a:pt x="392696" y="0"/>
                </a:lnTo>
                <a:lnTo>
                  <a:pt x="11976" y="0"/>
                </a:lnTo>
                <a:lnTo>
                  <a:pt x="8242" y="0"/>
                </a:lnTo>
                <a:lnTo>
                  <a:pt x="5321" y="1066"/>
                </a:lnTo>
                <a:lnTo>
                  <a:pt x="3200" y="3187"/>
                </a:lnTo>
                <a:lnTo>
                  <a:pt x="1066" y="5321"/>
                </a:lnTo>
                <a:lnTo>
                  <a:pt x="0" y="8255"/>
                </a:lnTo>
                <a:lnTo>
                  <a:pt x="0" y="11976"/>
                </a:lnTo>
                <a:lnTo>
                  <a:pt x="0" y="546747"/>
                </a:lnTo>
                <a:lnTo>
                  <a:pt x="0" y="550468"/>
                </a:lnTo>
                <a:lnTo>
                  <a:pt x="1066" y="553402"/>
                </a:lnTo>
                <a:lnTo>
                  <a:pt x="3200" y="555523"/>
                </a:lnTo>
                <a:lnTo>
                  <a:pt x="5321" y="557657"/>
                </a:lnTo>
                <a:lnTo>
                  <a:pt x="8242" y="558711"/>
                </a:lnTo>
                <a:lnTo>
                  <a:pt x="11976" y="558711"/>
                </a:lnTo>
                <a:lnTo>
                  <a:pt x="392696" y="558711"/>
                </a:lnTo>
                <a:lnTo>
                  <a:pt x="396417" y="558711"/>
                </a:lnTo>
                <a:lnTo>
                  <a:pt x="399351" y="557657"/>
                </a:lnTo>
                <a:lnTo>
                  <a:pt x="401485" y="555523"/>
                </a:lnTo>
                <a:lnTo>
                  <a:pt x="403606" y="553402"/>
                </a:lnTo>
                <a:lnTo>
                  <a:pt x="404672" y="550468"/>
                </a:lnTo>
                <a:lnTo>
                  <a:pt x="404672" y="546747"/>
                </a:lnTo>
                <a:lnTo>
                  <a:pt x="404672" y="442188"/>
                </a:lnTo>
                <a:lnTo>
                  <a:pt x="404672" y="438467"/>
                </a:lnTo>
                <a:lnTo>
                  <a:pt x="403606" y="435533"/>
                </a:lnTo>
                <a:lnTo>
                  <a:pt x="401485" y="433400"/>
                </a:lnTo>
                <a:lnTo>
                  <a:pt x="399351" y="431279"/>
                </a:lnTo>
                <a:lnTo>
                  <a:pt x="396417" y="430212"/>
                </a:lnTo>
                <a:lnTo>
                  <a:pt x="392696" y="430212"/>
                </a:lnTo>
                <a:lnTo>
                  <a:pt x="154051" y="430212"/>
                </a:lnTo>
                <a:lnTo>
                  <a:pt x="151384" y="430212"/>
                </a:lnTo>
                <a:lnTo>
                  <a:pt x="150063" y="428891"/>
                </a:lnTo>
                <a:lnTo>
                  <a:pt x="150063" y="426224"/>
                </a:lnTo>
                <a:lnTo>
                  <a:pt x="150063" y="343217"/>
                </a:lnTo>
                <a:lnTo>
                  <a:pt x="150063" y="340550"/>
                </a:lnTo>
                <a:lnTo>
                  <a:pt x="151384" y="339217"/>
                </a:lnTo>
                <a:lnTo>
                  <a:pt x="154051" y="339217"/>
                </a:lnTo>
                <a:lnTo>
                  <a:pt x="301713" y="339217"/>
                </a:lnTo>
                <a:lnTo>
                  <a:pt x="305422" y="339217"/>
                </a:lnTo>
                <a:lnTo>
                  <a:pt x="308356" y="338162"/>
                </a:lnTo>
                <a:lnTo>
                  <a:pt x="310489" y="336029"/>
                </a:lnTo>
                <a:lnTo>
                  <a:pt x="312610" y="333908"/>
                </a:lnTo>
                <a:lnTo>
                  <a:pt x="313677" y="330974"/>
                </a:lnTo>
                <a:lnTo>
                  <a:pt x="313677" y="327240"/>
                </a:lnTo>
                <a:lnTo>
                  <a:pt x="313677" y="223481"/>
                </a:lnTo>
                <a:lnTo>
                  <a:pt x="313677" y="219773"/>
                </a:lnTo>
                <a:lnTo>
                  <a:pt x="312610" y="216839"/>
                </a:lnTo>
                <a:lnTo>
                  <a:pt x="310489" y="214706"/>
                </a:lnTo>
                <a:lnTo>
                  <a:pt x="308356" y="212585"/>
                </a:lnTo>
                <a:lnTo>
                  <a:pt x="305422" y="211518"/>
                </a:lnTo>
                <a:lnTo>
                  <a:pt x="301713" y="211518"/>
                </a:lnTo>
                <a:lnTo>
                  <a:pt x="154051" y="211518"/>
                </a:lnTo>
                <a:lnTo>
                  <a:pt x="151384" y="211518"/>
                </a:lnTo>
                <a:lnTo>
                  <a:pt x="150063" y="210197"/>
                </a:lnTo>
                <a:lnTo>
                  <a:pt x="150063" y="207530"/>
                </a:lnTo>
                <a:lnTo>
                  <a:pt x="150063" y="132499"/>
                </a:lnTo>
                <a:lnTo>
                  <a:pt x="150063" y="129832"/>
                </a:lnTo>
                <a:lnTo>
                  <a:pt x="151384" y="128498"/>
                </a:lnTo>
                <a:lnTo>
                  <a:pt x="154051" y="128498"/>
                </a:lnTo>
                <a:lnTo>
                  <a:pt x="392696" y="128498"/>
                </a:lnTo>
                <a:lnTo>
                  <a:pt x="396417" y="128498"/>
                </a:lnTo>
                <a:lnTo>
                  <a:pt x="399351" y="127444"/>
                </a:lnTo>
                <a:lnTo>
                  <a:pt x="401485" y="125310"/>
                </a:lnTo>
                <a:lnTo>
                  <a:pt x="403606" y="123190"/>
                </a:lnTo>
                <a:lnTo>
                  <a:pt x="404672" y="120256"/>
                </a:lnTo>
                <a:lnTo>
                  <a:pt x="404672" y="116535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2253988" y="3610140"/>
            <a:ext cx="436245" cy="558800"/>
          </a:xfrm>
          <a:custGeom>
            <a:avLst/>
            <a:gdLst/>
            <a:ahLst/>
            <a:cxnLst/>
            <a:rect l="l" t="t" r="r" b="b"/>
            <a:pathLst>
              <a:path w="436244" h="558800">
                <a:moveTo>
                  <a:pt x="245833" y="0"/>
                </a:moveTo>
                <a:lnTo>
                  <a:pt x="11963" y="0"/>
                </a:lnTo>
                <a:lnTo>
                  <a:pt x="8242" y="0"/>
                </a:lnTo>
                <a:lnTo>
                  <a:pt x="5308" y="1066"/>
                </a:lnTo>
                <a:lnTo>
                  <a:pt x="3187" y="3187"/>
                </a:lnTo>
                <a:lnTo>
                  <a:pt x="1066" y="5321"/>
                </a:lnTo>
                <a:lnTo>
                  <a:pt x="0" y="8255"/>
                </a:lnTo>
                <a:lnTo>
                  <a:pt x="0" y="11963"/>
                </a:lnTo>
                <a:lnTo>
                  <a:pt x="0" y="546735"/>
                </a:lnTo>
                <a:lnTo>
                  <a:pt x="0" y="550468"/>
                </a:lnTo>
                <a:lnTo>
                  <a:pt x="1066" y="553402"/>
                </a:lnTo>
                <a:lnTo>
                  <a:pt x="3187" y="555523"/>
                </a:lnTo>
                <a:lnTo>
                  <a:pt x="5308" y="557657"/>
                </a:lnTo>
                <a:lnTo>
                  <a:pt x="8242" y="558711"/>
                </a:lnTo>
                <a:lnTo>
                  <a:pt x="11963" y="558711"/>
                </a:lnTo>
                <a:lnTo>
                  <a:pt x="138087" y="558711"/>
                </a:lnTo>
                <a:lnTo>
                  <a:pt x="141795" y="558711"/>
                </a:lnTo>
                <a:lnTo>
                  <a:pt x="144729" y="557657"/>
                </a:lnTo>
                <a:lnTo>
                  <a:pt x="146862" y="555523"/>
                </a:lnTo>
                <a:lnTo>
                  <a:pt x="148983" y="553402"/>
                </a:lnTo>
                <a:lnTo>
                  <a:pt x="150050" y="550468"/>
                </a:lnTo>
                <a:lnTo>
                  <a:pt x="150050" y="546735"/>
                </a:lnTo>
                <a:lnTo>
                  <a:pt x="150050" y="367157"/>
                </a:lnTo>
                <a:lnTo>
                  <a:pt x="150050" y="364502"/>
                </a:lnTo>
                <a:lnTo>
                  <a:pt x="151383" y="363169"/>
                </a:lnTo>
                <a:lnTo>
                  <a:pt x="154038" y="363169"/>
                </a:lnTo>
                <a:lnTo>
                  <a:pt x="238658" y="363169"/>
                </a:lnTo>
                <a:lnTo>
                  <a:pt x="293519" y="357579"/>
                </a:lnTo>
                <a:lnTo>
                  <a:pt x="341617" y="340817"/>
                </a:lnTo>
                <a:lnTo>
                  <a:pt x="381319" y="313880"/>
                </a:lnTo>
                <a:lnTo>
                  <a:pt x="411048" y="277761"/>
                </a:lnTo>
                <a:lnTo>
                  <a:pt x="429610" y="233860"/>
                </a:lnTo>
                <a:lnTo>
                  <a:pt x="435800" y="183578"/>
                </a:lnTo>
                <a:lnTo>
                  <a:pt x="434327" y="157213"/>
                </a:lnTo>
                <a:lnTo>
                  <a:pt x="422550" y="109122"/>
                </a:lnTo>
                <a:lnTo>
                  <a:pt x="399254" y="67644"/>
                </a:lnTo>
                <a:lnTo>
                  <a:pt x="365934" y="35316"/>
                </a:lnTo>
                <a:lnTo>
                  <a:pt x="323204" y="12794"/>
                </a:lnTo>
                <a:lnTo>
                  <a:pt x="273321" y="1421"/>
                </a:lnTo>
                <a:lnTo>
                  <a:pt x="245833" y="0"/>
                </a:lnTo>
                <a:close/>
              </a:path>
            </a:pathLst>
          </a:custGeom>
          <a:ln w="126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bg object 28"/>
          <p:cNvPicPr/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7688" y="3732288"/>
            <a:ext cx="149186" cy="127634"/>
          </a:xfrm>
          <a:prstGeom prst="rect">
            <a:avLst/>
          </a:prstGeom>
        </p:spPr>
      </p:pic>
      <p:sp>
        <p:nvSpPr>
          <p:cNvPr id="29" name="bg object 29"/>
          <p:cNvSpPr/>
          <p:nvPr/>
        </p:nvSpPr>
        <p:spPr>
          <a:xfrm>
            <a:off x="2752032" y="3603758"/>
            <a:ext cx="448309" cy="574675"/>
          </a:xfrm>
          <a:custGeom>
            <a:avLst/>
            <a:gdLst/>
            <a:ahLst/>
            <a:cxnLst/>
            <a:rect l="l" t="t" r="r" b="b"/>
            <a:pathLst>
              <a:path w="448310" h="574675">
                <a:moveTo>
                  <a:pt x="223494" y="574675"/>
                </a:moveTo>
                <a:lnTo>
                  <a:pt x="286450" y="567990"/>
                </a:lnTo>
                <a:lnTo>
                  <a:pt x="341223" y="547941"/>
                </a:lnTo>
                <a:lnTo>
                  <a:pt x="386211" y="515812"/>
                </a:lnTo>
                <a:lnTo>
                  <a:pt x="419836" y="472909"/>
                </a:lnTo>
                <a:lnTo>
                  <a:pt x="440793" y="420730"/>
                </a:lnTo>
                <a:lnTo>
                  <a:pt x="447776" y="360768"/>
                </a:lnTo>
                <a:lnTo>
                  <a:pt x="447776" y="210705"/>
                </a:lnTo>
                <a:lnTo>
                  <a:pt x="440793" y="152041"/>
                </a:lnTo>
                <a:lnTo>
                  <a:pt x="419836" y="100558"/>
                </a:lnTo>
                <a:lnTo>
                  <a:pt x="386211" y="58056"/>
                </a:lnTo>
                <a:lnTo>
                  <a:pt x="341223" y="26327"/>
                </a:lnTo>
                <a:lnTo>
                  <a:pt x="286450" y="6581"/>
                </a:lnTo>
                <a:lnTo>
                  <a:pt x="223494" y="0"/>
                </a:lnTo>
                <a:lnTo>
                  <a:pt x="191335" y="1645"/>
                </a:lnTo>
                <a:lnTo>
                  <a:pt x="132868" y="14808"/>
                </a:lnTo>
                <a:lnTo>
                  <a:pt x="82630" y="40845"/>
                </a:lnTo>
                <a:lnTo>
                  <a:pt x="43325" y="77960"/>
                </a:lnTo>
                <a:lnTo>
                  <a:pt x="15714" y="125402"/>
                </a:lnTo>
                <a:lnTo>
                  <a:pt x="1745" y="180475"/>
                </a:lnTo>
                <a:lnTo>
                  <a:pt x="0" y="210705"/>
                </a:lnTo>
                <a:lnTo>
                  <a:pt x="0" y="360768"/>
                </a:lnTo>
                <a:lnTo>
                  <a:pt x="6983" y="420730"/>
                </a:lnTo>
                <a:lnTo>
                  <a:pt x="27940" y="472909"/>
                </a:lnTo>
                <a:lnTo>
                  <a:pt x="61555" y="515812"/>
                </a:lnTo>
                <a:lnTo>
                  <a:pt x="106553" y="547941"/>
                </a:lnTo>
                <a:lnTo>
                  <a:pt x="161128" y="567990"/>
                </a:lnTo>
                <a:lnTo>
                  <a:pt x="223494" y="574675"/>
                </a:lnTo>
                <a:close/>
              </a:path>
              <a:path w="448310" h="574675">
                <a:moveTo>
                  <a:pt x="223494" y="446163"/>
                </a:moveTo>
                <a:lnTo>
                  <a:pt x="181360" y="433824"/>
                </a:lnTo>
                <a:lnTo>
                  <a:pt x="155149" y="398578"/>
                </a:lnTo>
                <a:lnTo>
                  <a:pt x="150063" y="365556"/>
                </a:lnTo>
                <a:lnTo>
                  <a:pt x="150063" y="209105"/>
                </a:lnTo>
                <a:lnTo>
                  <a:pt x="161507" y="162347"/>
                </a:lnTo>
                <a:lnTo>
                  <a:pt x="193855" y="133985"/>
                </a:lnTo>
                <a:lnTo>
                  <a:pt x="223494" y="128498"/>
                </a:lnTo>
                <a:lnTo>
                  <a:pt x="239434" y="129870"/>
                </a:lnTo>
                <a:lnTo>
                  <a:pt x="277368" y="150444"/>
                </a:lnTo>
                <a:lnTo>
                  <a:pt x="296454" y="191679"/>
                </a:lnTo>
                <a:lnTo>
                  <a:pt x="297726" y="209105"/>
                </a:lnTo>
                <a:lnTo>
                  <a:pt x="297726" y="365556"/>
                </a:lnTo>
                <a:lnTo>
                  <a:pt x="286276" y="412321"/>
                </a:lnTo>
                <a:lnTo>
                  <a:pt x="253726" y="440682"/>
                </a:lnTo>
                <a:lnTo>
                  <a:pt x="223494" y="446163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30"/>
          <p:cNvSpPr/>
          <p:nvPr/>
        </p:nvSpPr>
        <p:spPr>
          <a:xfrm>
            <a:off x="3265248" y="3610141"/>
            <a:ext cx="714375" cy="558800"/>
          </a:xfrm>
          <a:custGeom>
            <a:avLst/>
            <a:gdLst/>
            <a:ahLst/>
            <a:cxnLst/>
            <a:rect l="l" t="t" r="r" b="b"/>
            <a:pathLst>
              <a:path w="714375" h="558800">
                <a:moveTo>
                  <a:pt x="172402" y="558711"/>
                </a:moveTo>
                <a:lnTo>
                  <a:pt x="291337" y="558711"/>
                </a:lnTo>
                <a:lnTo>
                  <a:pt x="298246" y="558711"/>
                </a:lnTo>
                <a:lnTo>
                  <a:pt x="302513" y="555002"/>
                </a:lnTo>
                <a:lnTo>
                  <a:pt x="304101" y="547535"/>
                </a:lnTo>
                <a:lnTo>
                  <a:pt x="354393" y="273761"/>
                </a:lnTo>
                <a:lnTo>
                  <a:pt x="354914" y="272173"/>
                </a:lnTo>
                <a:lnTo>
                  <a:pt x="355714" y="271373"/>
                </a:lnTo>
                <a:lnTo>
                  <a:pt x="356781" y="271373"/>
                </a:lnTo>
                <a:lnTo>
                  <a:pt x="357847" y="271373"/>
                </a:lnTo>
                <a:lnTo>
                  <a:pt x="358647" y="272173"/>
                </a:lnTo>
                <a:lnTo>
                  <a:pt x="359181" y="273761"/>
                </a:lnTo>
                <a:lnTo>
                  <a:pt x="416636" y="548335"/>
                </a:lnTo>
                <a:lnTo>
                  <a:pt x="418236" y="555256"/>
                </a:lnTo>
                <a:lnTo>
                  <a:pt x="422757" y="558711"/>
                </a:lnTo>
                <a:lnTo>
                  <a:pt x="430212" y="558711"/>
                </a:lnTo>
                <a:lnTo>
                  <a:pt x="557910" y="558711"/>
                </a:lnTo>
                <a:lnTo>
                  <a:pt x="564832" y="558711"/>
                </a:lnTo>
                <a:lnTo>
                  <a:pt x="569086" y="555256"/>
                </a:lnTo>
                <a:lnTo>
                  <a:pt x="570687" y="548335"/>
                </a:lnTo>
                <a:lnTo>
                  <a:pt x="712762" y="13563"/>
                </a:lnTo>
                <a:lnTo>
                  <a:pt x="713828" y="9309"/>
                </a:lnTo>
                <a:lnTo>
                  <a:pt x="713422" y="5981"/>
                </a:lnTo>
                <a:lnTo>
                  <a:pt x="711568" y="3594"/>
                </a:lnTo>
                <a:lnTo>
                  <a:pt x="709701" y="1193"/>
                </a:lnTo>
                <a:lnTo>
                  <a:pt x="706640" y="0"/>
                </a:lnTo>
                <a:lnTo>
                  <a:pt x="702386" y="0"/>
                </a:lnTo>
                <a:lnTo>
                  <a:pt x="565899" y="0"/>
                </a:lnTo>
                <a:lnTo>
                  <a:pt x="558977" y="0"/>
                </a:lnTo>
                <a:lnTo>
                  <a:pt x="554723" y="3467"/>
                </a:lnTo>
                <a:lnTo>
                  <a:pt x="553135" y="10375"/>
                </a:lnTo>
                <a:lnTo>
                  <a:pt x="493267" y="270573"/>
                </a:lnTo>
                <a:lnTo>
                  <a:pt x="492734" y="272707"/>
                </a:lnTo>
                <a:lnTo>
                  <a:pt x="491934" y="273761"/>
                </a:lnTo>
                <a:lnTo>
                  <a:pt x="490880" y="273761"/>
                </a:lnTo>
                <a:lnTo>
                  <a:pt x="489800" y="273761"/>
                </a:lnTo>
                <a:lnTo>
                  <a:pt x="489000" y="272707"/>
                </a:lnTo>
                <a:lnTo>
                  <a:pt x="488480" y="270573"/>
                </a:lnTo>
                <a:lnTo>
                  <a:pt x="428612" y="10375"/>
                </a:lnTo>
                <a:lnTo>
                  <a:pt x="427024" y="3467"/>
                </a:lnTo>
                <a:lnTo>
                  <a:pt x="422757" y="0"/>
                </a:lnTo>
                <a:lnTo>
                  <a:pt x="415848" y="0"/>
                </a:lnTo>
                <a:lnTo>
                  <a:pt x="299313" y="0"/>
                </a:lnTo>
                <a:lnTo>
                  <a:pt x="291858" y="0"/>
                </a:lnTo>
                <a:lnTo>
                  <a:pt x="287337" y="3467"/>
                </a:lnTo>
                <a:lnTo>
                  <a:pt x="285749" y="10375"/>
                </a:lnTo>
                <a:lnTo>
                  <a:pt x="232270" y="270573"/>
                </a:lnTo>
                <a:lnTo>
                  <a:pt x="231724" y="272707"/>
                </a:lnTo>
                <a:lnTo>
                  <a:pt x="230936" y="273646"/>
                </a:lnTo>
                <a:lnTo>
                  <a:pt x="229869" y="273367"/>
                </a:lnTo>
                <a:lnTo>
                  <a:pt x="228803" y="273100"/>
                </a:lnTo>
                <a:lnTo>
                  <a:pt x="228003" y="272173"/>
                </a:lnTo>
                <a:lnTo>
                  <a:pt x="227482" y="270573"/>
                </a:lnTo>
                <a:lnTo>
                  <a:pt x="159638" y="10375"/>
                </a:lnTo>
                <a:lnTo>
                  <a:pt x="158038" y="3467"/>
                </a:lnTo>
                <a:lnTo>
                  <a:pt x="153771" y="0"/>
                </a:lnTo>
                <a:lnTo>
                  <a:pt x="146862" y="0"/>
                </a:lnTo>
                <a:lnTo>
                  <a:pt x="11175" y="0"/>
                </a:lnTo>
                <a:lnTo>
                  <a:pt x="3721" y="0"/>
                </a:lnTo>
                <a:lnTo>
                  <a:pt x="0" y="3187"/>
                </a:lnTo>
                <a:lnTo>
                  <a:pt x="0" y="9575"/>
                </a:lnTo>
                <a:lnTo>
                  <a:pt x="0" y="11176"/>
                </a:lnTo>
                <a:lnTo>
                  <a:pt x="266" y="12509"/>
                </a:lnTo>
                <a:lnTo>
                  <a:pt x="800" y="13563"/>
                </a:lnTo>
                <a:lnTo>
                  <a:pt x="158838" y="548335"/>
                </a:lnTo>
                <a:lnTo>
                  <a:pt x="159359" y="551535"/>
                </a:lnTo>
                <a:lnTo>
                  <a:pt x="160959" y="554062"/>
                </a:lnTo>
                <a:lnTo>
                  <a:pt x="163626" y="555917"/>
                </a:lnTo>
                <a:lnTo>
                  <a:pt x="166281" y="557784"/>
                </a:lnTo>
                <a:lnTo>
                  <a:pt x="169214" y="558711"/>
                </a:lnTo>
                <a:lnTo>
                  <a:pt x="172402" y="558711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g object 31"/>
          <p:cNvSpPr/>
          <p:nvPr/>
        </p:nvSpPr>
        <p:spPr>
          <a:xfrm>
            <a:off x="4050639" y="3610137"/>
            <a:ext cx="405130" cy="558800"/>
          </a:xfrm>
          <a:custGeom>
            <a:avLst/>
            <a:gdLst/>
            <a:ahLst/>
            <a:cxnLst/>
            <a:rect l="l" t="t" r="r" b="b"/>
            <a:pathLst>
              <a:path w="405129" h="558800">
                <a:moveTo>
                  <a:pt x="404672" y="116535"/>
                </a:moveTo>
                <a:lnTo>
                  <a:pt x="404672" y="11976"/>
                </a:lnTo>
                <a:lnTo>
                  <a:pt x="404672" y="8255"/>
                </a:lnTo>
                <a:lnTo>
                  <a:pt x="403605" y="5321"/>
                </a:lnTo>
                <a:lnTo>
                  <a:pt x="401485" y="3187"/>
                </a:lnTo>
                <a:lnTo>
                  <a:pt x="399351" y="1066"/>
                </a:lnTo>
                <a:lnTo>
                  <a:pt x="396417" y="0"/>
                </a:lnTo>
                <a:lnTo>
                  <a:pt x="392696" y="0"/>
                </a:lnTo>
                <a:lnTo>
                  <a:pt x="11976" y="0"/>
                </a:lnTo>
                <a:lnTo>
                  <a:pt x="8242" y="0"/>
                </a:lnTo>
                <a:lnTo>
                  <a:pt x="5321" y="1066"/>
                </a:lnTo>
                <a:lnTo>
                  <a:pt x="3200" y="3187"/>
                </a:lnTo>
                <a:lnTo>
                  <a:pt x="1066" y="5321"/>
                </a:lnTo>
                <a:lnTo>
                  <a:pt x="0" y="8255"/>
                </a:lnTo>
                <a:lnTo>
                  <a:pt x="0" y="11976"/>
                </a:lnTo>
                <a:lnTo>
                  <a:pt x="0" y="546747"/>
                </a:lnTo>
                <a:lnTo>
                  <a:pt x="0" y="550468"/>
                </a:lnTo>
                <a:lnTo>
                  <a:pt x="1066" y="553402"/>
                </a:lnTo>
                <a:lnTo>
                  <a:pt x="3200" y="555523"/>
                </a:lnTo>
                <a:lnTo>
                  <a:pt x="5321" y="557657"/>
                </a:lnTo>
                <a:lnTo>
                  <a:pt x="8242" y="558711"/>
                </a:lnTo>
                <a:lnTo>
                  <a:pt x="11976" y="558711"/>
                </a:lnTo>
                <a:lnTo>
                  <a:pt x="392696" y="558711"/>
                </a:lnTo>
                <a:lnTo>
                  <a:pt x="396417" y="558711"/>
                </a:lnTo>
                <a:lnTo>
                  <a:pt x="399351" y="557657"/>
                </a:lnTo>
                <a:lnTo>
                  <a:pt x="401485" y="555523"/>
                </a:lnTo>
                <a:lnTo>
                  <a:pt x="403605" y="553402"/>
                </a:lnTo>
                <a:lnTo>
                  <a:pt x="404672" y="550468"/>
                </a:lnTo>
                <a:lnTo>
                  <a:pt x="404672" y="546747"/>
                </a:lnTo>
                <a:lnTo>
                  <a:pt x="404672" y="442188"/>
                </a:lnTo>
                <a:lnTo>
                  <a:pt x="404672" y="438467"/>
                </a:lnTo>
                <a:lnTo>
                  <a:pt x="403605" y="435533"/>
                </a:lnTo>
                <a:lnTo>
                  <a:pt x="401485" y="433400"/>
                </a:lnTo>
                <a:lnTo>
                  <a:pt x="399351" y="431279"/>
                </a:lnTo>
                <a:lnTo>
                  <a:pt x="396417" y="430212"/>
                </a:lnTo>
                <a:lnTo>
                  <a:pt x="392696" y="430212"/>
                </a:lnTo>
                <a:lnTo>
                  <a:pt x="154050" y="430212"/>
                </a:lnTo>
                <a:lnTo>
                  <a:pt x="151383" y="430212"/>
                </a:lnTo>
                <a:lnTo>
                  <a:pt x="150063" y="428891"/>
                </a:lnTo>
                <a:lnTo>
                  <a:pt x="150063" y="426224"/>
                </a:lnTo>
                <a:lnTo>
                  <a:pt x="150063" y="343217"/>
                </a:lnTo>
                <a:lnTo>
                  <a:pt x="150063" y="340550"/>
                </a:lnTo>
                <a:lnTo>
                  <a:pt x="151383" y="339217"/>
                </a:lnTo>
                <a:lnTo>
                  <a:pt x="154050" y="339217"/>
                </a:lnTo>
                <a:lnTo>
                  <a:pt x="301713" y="339217"/>
                </a:lnTo>
                <a:lnTo>
                  <a:pt x="305422" y="339217"/>
                </a:lnTo>
                <a:lnTo>
                  <a:pt x="308355" y="338162"/>
                </a:lnTo>
                <a:lnTo>
                  <a:pt x="310489" y="336029"/>
                </a:lnTo>
                <a:lnTo>
                  <a:pt x="312610" y="333908"/>
                </a:lnTo>
                <a:lnTo>
                  <a:pt x="313677" y="330974"/>
                </a:lnTo>
                <a:lnTo>
                  <a:pt x="313677" y="327240"/>
                </a:lnTo>
                <a:lnTo>
                  <a:pt x="313677" y="223481"/>
                </a:lnTo>
                <a:lnTo>
                  <a:pt x="313677" y="219773"/>
                </a:lnTo>
                <a:lnTo>
                  <a:pt x="312610" y="216839"/>
                </a:lnTo>
                <a:lnTo>
                  <a:pt x="310489" y="214706"/>
                </a:lnTo>
                <a:lnTo>
                  <a:pt x="308355" y="212585"/>
                </a:lnTo>
                <a:lnTo>
                  <a:pt x="305422" y="211518"/>
                </a:lnTo>
                <a:lnTo>
                  <a:pt x="301713" y="211518"/>
                </a:lnTo>
                <a:lnTo>
                  <a:pt x="154050" y="211518"/>
                </a:lnTo>
                <a:lnTo>
                  <a:pt x="151383" y="211518"/>
                </a:lnTo>
                <a:lnTo>
                  <a:pt x="150063" y="210197"/>
                </a:lnTo>
                <a:lnTo>
                  <a:pt x="150063" y="207530"/>
                </a:lnTo>
                <a:lnTo>
                  <a:pt x="150063" y="132499"/>
                </a:lnTo>
                <a:lnTo>
                  <a:pt x="150063" y="129832"/>
                </a:lnTo>
                <a:lnTo>
                  <a:pt x="151383" y="128498"/>
                </a:lnTo>
                <a:lnTo>
                  <a:pt x="154050" y="128498"/>
                </a:lnTo>
                <a:lnTo>
                  <a:pt x="392696" y="128498"/>
                </a:lnTo>
                <a:lnTo>
                  <a:pt x="396417" y="128498"/>
                </a:lnTo>
                <a:lnTo>
                  <a:pt x="399351" y="127444"/>
                </a:lnTo>
                <a:lnTo>
                  <a:pt x="401485" y="125310"/>
                </a:lnTo>
                <a:lnTo>
                  <a:pt x="403605" y="123190"/>
                </a:lnTo>
                <a:lnTo>
                  <a:pt x="404672" y="120256"/>
                </a:lnTo>
                <a:lnTo>
                  <a:pt x="404672" y="116535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g object 32"/>
          <p:cNvSpPr/>
          <p:nvPr/>
        </p:nvSpPr>
        <p:spPr>
          <a:xfrm>
            <a:off x="4529533" y="3610141"/>
            <a:ext cx="439420" cy="558800"/>
          </a:xfrm>
          <a:custGeom>
            <a:avLst/>
            <a:gdLst/>
            <a:ahLst/>
            <a:cxnLst/>
            <a:rect l="l" t="t" r="r" b="b"/>
            <a:pathLst>
              <a:path w="439420" h="558800">
                <a:moveTo>
                  <a:pt x="293725" y="558711"/>
                </a:moveTo>
                <a:lnTo>
                  <a:pt x="427812" y="558711"/>
                </a:lnTo>
                <a:lnTo>
                  <a:pt x="431012" y="558711"/>
                </a:lnTo>
                <a:lnTo>
                  <a:pt x="433666" y="557911"/>
                </a:lnTo>
                <a:lnTo>
                  <a:pt x="435800" y="556323"/>
                </a:lnTo>
                <a:lnTo>
                  <a:pt x="437921" y="554723"/>
                </a:lnTo>
                <a:lnTo>
                  <a:pt x="438988" y="552602"/>
                </a:lnTo>
                <a:lnTo>
                  <a:pt x="438988" y="549935"/>
                </a:lnTo>
                <a:lnTo>
                  <a:pt x="438988" y="549414"/>
                </a:lnTo>
                <a:lnTo>
                  <a:pt x="438454" y="547535"/>
                </a:lnTo>
                <a:lnTo>
                  <a:pt x="437400" y="544347"/>
                </a:lnTo>
                <a:lnTo>
                  <a:pt x="336029" y="333629"/>
                </a:lnTo>
                <a:lnTo>
                  <a:pt x="334962" y="330974"/>
                </a:lnTo>
                <a:lnTo>
                  <a:pt x="335749" y="329107"/>
                </a:lnTo>
                <a:lnTo>
                  <a:pt x="338429" y="328041"/>
                </a:lnTo>
                <a:lnTo>
                  <a:pt x="359951" y="317542"/>
                </a:lnTo>
                <a:lnTo>
                  <a:pt x="395661" y="288607"/>
                </a:lnTo>
                <a:lnTo>
                  <a:pt x="421200" y="249601"/>
                </a:lnTo>
                <a:lnTo>
                  <a:pt x="434177" y="203500"/>
                </a:lnTo>
                <a:lnTo>
                  <a:pt x="435800" y="177977"/>
                </a:lnTo>
                <a:lnTo>
                  <a:pt x="434378" y="152414"/>
                </a:lnTo>
                <a:lnTo>
                  <a:pt x="423006" y="105927"/>
                </a:lnTo>
                <a:lnTo>
                  <a:pt x="400532" y="65969"/>
                </a:lnTo>
                <a:lnTo>
                  <a:pt x="368601" y="34641"/>
                </a:lnTo>
                <a:lnTo>
                  <a:pt x="327815" y="12569"/>
                </a:lnTo>
                <a:lnTo>
                  <a:pt x="280122" y="1397"/>
                </a:lnTo>
                <a:lnTo>
                  <a:pt x="253809" y="0"/>
                </a:lnTo>
                <a:lnTo>
                  <a:pt x="11963" y="0"/>
                </a:lnTo>
                <a:lnTo>
                  <a:pt x="8242" y="0"/>
                </a:lnTo>
                <a:lnTo>
                  <a:pt x="5321" y="1066"/>
                </a:lnTo>
                <a:lnTo>
                  <a:pt x="3200" y="3187"/>
                </a:lnTo>
                <a:lnTo>
                  <a:pt x="1066" y="5321"/>
                </a:lnTo>
                <a:lnTo>
                  <a:pt x="0" y="8255"/>
                </a:lnTo>
                <a:lnTo>
                  <a:pt x="0" y="11963"/>
                </a:lnTo>
                <a:lnTo>
                  <a:pt x="0" y="546735"/>
                </a:lnTo>
                <a:lnTo>
                  <a:pt x="0" y="550468"/>
                </a:lnTo>
                <a:lnTo>
                  <a:pt x="1066" y="553402"/>
                </a:lnTo>
                <a:lnTo>
                  <a:pt x="3200" y="555523"/>
                </a:lnTo>
                <a:lnTo>
                  <a:pt x="5321" y="557657"/>
                </a:lnTo>
                <a:lnTo>
                  <a:pt x="8242" y="558711"/>
                </a:lnTo>
                <a:lnTo>
                  <a:pt x="11963" y="558711"/>
                </a:lnTo>
                <a:lnTo>
                  <a:pt x="138087" y="558711"/>
                </a:lnTo>
                <a:lnTo>
                  <a:pt x="141795" y="558711"/>
                </a:lnTo>
                <a:lnTo>
                  <a:pt x="144729" y="557657"/>
                </a:lnTo>
                <a:lnTo>
                  <a:pt x="146862" y="555523"/>
                </a:lnTo>
                <a:lnTo>
                  <a:pt x="148983" y="553402"/>
                </a:lnTo>
                <a:lnTo>
                  <a:pt x="150050" y="550468"/>
                </a:lnTo>
                <a:lnTo>
                  <a:pt x="150050" y="546735"/>
                </a:lnTo>
                <a:lnTo>
                  <a:pt x="150050" y="347992"/>
                </a:lnTo>
                <a:lnTo>
                  <a:pt x="150050" y="345338"/>
                </a:lnTo>
                <a:lnTo>
                  <a:pt x="151383" y="344004"/>
                </a:lnTo>
                <a:lnTo>
                  <a:pt x="154038" y="344004"/>
                </a:lnTo>
                <a:lnTo>
                  <a:pt x="187566" y="344004"/>
                </a:lnTo>
                <a:lnTo>
                  <a:pt x="189687" y="344004"/>
                </a:lnTo>
                <a:lnTo>
                  <a:pt x="191287" y="345071"/>
                </a:lnTo>
                <a:lnTo>
                  <a:pt x="192354" y="347192"/>
                </a:lnTo>
                <a:lnTo>
                  <a:pt x="280161" y="549935"/>
                </a:lnTo>
                <a:lnTo>
                  <a:pt x="282282" y="555790"/>
                </a:lnTo>
                <a:lnTo>
                  <a:pt x="286804" y="558711"/>
                </a:lnTo>
                <a:lnTo>
                  <a:pt x="293725" y="558711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3" name="bg object 33"/>
          <p:cNvPicPr/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3234" y="3732290"/>
            <a:ext cx="149186" cy="114071"/>
          </a:xfrm>
          <a:prstGeom prst="rect">
            <a:avLst/>
          </a:prstGeom>
        </p:spPr>
      </p:pic>
      <p:sp>
        <p:nvSpPr>
          <p:cNvPr id="34" name="bg object 34"/>
          <p:cNvSpPr/>
          <p:nvPr/>
        </p:nvSpPr>
        <p:spPr>
          <a:xfrm>
            <a:off x="576263" y="4302258"/>
            <a:ext cx="448309" cy="574675"/>
          </a:xfrm>
          <a:custGeom>
            <a:avLst/>
            <a:gdLst/>
            <a:ahLst/>
            <a:cxnLst/>
            <a:rect l="l" t="t" r="r" b="b"/>
            <a:pathLst>
              <a:path w="448309" h="574675">
                <a:moveTo>
                  <a:pt x="223494" y="574675"/>
                </a:moveTo>
                <a:lnTo>
                  <a:pt x="286450" y="567990"/>
                </a:lnTo>
                <a:lnTo>
                  <a:pt x="341223" y="547941"/>
                </a:lnTo>
                <a:lnTo>
                  <a:pt x="386211" y="515812"/>
                </a:lnTo>
                <a:lnTo>
                  <a:pt x="419836" y="472909"/>
                </a:lnTo>
                <a:lnTo>
                  <a:pt x="440793" y="420730"/>
                </a:lnTo>
                <a:lnTo>
                  <a:pt x="447776" y="360768"/>
                </a:lnTo>
                <a:lnTo>
                  <a:pt x="447776" y="210705"/>
                </a:lnTo>
                <a:lnTo>
                  <a:pt x="440793" y="152041"/>
                </a:lnTo>
                <a:lnTo>
                  <a:pt x="419836" y="100558"/>
                </a:lnTo>
                <a:lnTo>
                  <a:pt x="386211" y="58056"/>
                </a:lnTo>
                <a:lnTo>
                  <a:pt x="341223" y="26327"/>
                </a:lnTo>
                <a:lnTo>
                  <a:pt x="286450" y="6581"/>
                </a:lnTo>
                <a:lnTo>
                  <a:pt x="223494" y="0"/>
                </a:lnTo>
                <a:lnTo>
                  <a:pt x="191335" y="1645"/>
                </a:lnTo>
                <a:lnTo>
                  <a:pt x="132868" y="14808"/>
                </a:lnTo>
                <a:lnTo>
                  <a:pt x="82630" y="40845"/>
                </a:lnTo>
                <a:lnTo>
                  <a:pt x="43325" y="77960"/>
                </a:lnTo>
                <a:lnTo>
                  <a:pt x="15714" y="125402"/>
                </a:lnTo>
                <a:lnTo>
                  <a:pt x="1745" y="180475"/>
                </a:lnTo>
                <a:lnTo>
                  <a:pt x="0" y="210705"/>
                </a:lnTo>
                <a:lnTo>
                  <a:pt x="0" y="360768"/>
                </a:lnTo>
                <a:lnTo>
                  <a:pt x="6983" y="420730"/>
                </a:lnTo>
                <a:lnTo>
                  <a:pt x="27939" y="472909"/>
                </a:lnTo>
                <a:lnTo>
                  <a:pt x="61555" y="515812"/>
                </a:lnTo>
                <a:lnTo>
                  <a:pt x="106552" y="547941"/>
                </a:lnTo>
                <a:lnTo>
                  <a:pt x="161128" y="567990"/>
                </a:lnTo>
                <a:lnTo>
                  <a:pt x="223494" y="574675"/>
                </a:lnTo>
                <a:close/>
              </a:path>
              <a:path w="448309" h="574675">
                <a:moveTo>
                  <a:pt x="223494" y="446163"/>
                </a:moveTo>
                <a:lnTo>
                  <a:pt x="181360" y="433824"/>
                </a:lnTo>
                <a:lnTo>
                  <a:pt x="155149" y="398578"/>
                </a:lnTo>
                <a:lnTo>
                  <a:pt x="150063" y="365556"/>
                </a:lnTo>
                <a:lnTo>
                  <a:pt x="150063" y="209105"/>
                </a:lnTo>
                <a:lnTo>
                  <a:pt x="161507" y="162347"/>
                </a:lnTo>
                <a:lnTo>
                  <a:pt x="193855" y="133985"/>
                </a:lnTo>
                <a:lnTo>
                  <a:pt x="223494" y="128498"/>
                </a:lnTo>
                <a:lnTo>
                  <a:pt x="239434" y="129870"/>
                </a:lnTo>
                <a:lnTo>
                  <a:pt x="277368" y="150444"/>
                </a:lnTo>
                <a:lnTo>
                  <a:pt x="296454" y="191679"/>
                </a:lnTo>
                <a:lnTo>
                  <a:pt x="297726" y="209105"/>
                </a:lnTo>
                <a:lnTo>
                  <a:pt x="297726" y="365556"/>
                </a:lnTo>
                <a:lnTo>
                  <a:pt x="286276" y="412321"/>
                </a:lnTo>
                <a:lnTo>
                  <a:pt x="253726" y="440682"/>
                </a:lnTo>
                <a:lnTo>
                  <a:pt x="223494" y="446163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g object 35"/>
          <p:cNvSpPr/>
          <p:nvPr/>
        </p:nvSpPr>
        <p:spPr>
          <a:xfrm>
            <a:off x="1103049" y="4308637"/>
            <a:ext cx="404495" cy="558800"/>
          </a:xfrm>
          <a:custGeom>
            <a:avLst/>
            <a:gdLst/>
            <a:ahLst/>
            <a:cxnLst/>
            <a:rect l="l" t="t" r="r" b="b"/>
            <a:pathLst>
              <a:path w="404494" h="558800">
                <a:moveTo>
                  <a:pt x="403872" y="116535"/>
                </a:moveTo>
                <a:lnTo>
                  <a:pt x="403872" y="11976"/>
                </a:lnTo>
                <a:lnTo>
                  <a:pt x="403872" y="8255"/>
                </a:lnTo>
                <a:lnTo>
                  <a:pt x="402805" y="5321"/>
                </a:lnTo>
                <a:lnTo>
                  <a:pt x="400685" y="3187"/>
                </a:lnTo>
                <a:lnTo>
                  <a:pt x="398551" y="1066"/>
                </a:lnTo>
                <a:lnTo>
                  <a:pt x="395617" y="0"/>
                </a:lnTo>
                <a:lnTo>
                  <a:pt x="391896" y="0"/>
                </a:lnTo>
                <a:lnTo>
                  <a:pt x="11976" y="0"/>
                </a:lnTo>
                <a:lnTo>
                  <a:pt x="8242" y="0"/>
                </a:lnTo>
                <a:lnTo>
                  <a:pt x="5321" y="1066"/>
                </a:lnTo>
                <a:lnTo>
                  <a:pt x="3200" y="3187"/>
                </a:lnTo>
                <a:lnTo>
                  <a:pt x="1066" y="5321"/>
                </a:lnTo>
                <a:lnTo>
                  <a:pt x="0" y="8255"/>
                </a:lnTo>
                <a:lnTo>
                  <a:pt x="0" y="11976"/>
                </a:lnTo>
                <a:lnTo>
                  <a:pt x="0" y="546747"/>
                </a:lnTo>
                <a:lnTo>
                  <a:pt x="0" y="550468"/>
                </a:lnTo>
                <a:lnTo>
                  <a:pt x="1066" y="553402"/>
                </a:lnTo>
                <a:lnTo>
                  <a:pt x="3200" y="555523"/>
                </a:lnTo>
                <a:lnTo>
                  <a:pt x="5321" y="557657"/>
                </a:lnTo>
                <a:lnTo>
                  <a:pt x="8242" y="558711"/>
                </a:lnTo>
                <a:lnTo>
                  <a:pt x="11976" y="558711"/>
                </a:lnTo>
                <a:lnTo>
                  <a:pt x="138087" y="558711"/>
                </a:lnTo>
                <a:lnTo>
                  <a:pt x="141795" y="558711"/>
                </a:lnTo>
                <a:lnTo>
                  <a:pt x="144729" y="557657"/>
                </a:lnTo>
                <a:lnTo>
                  <a:pt x="146862" y="555523"/>
                </a:lnTo>
                <a:lnTo>
                  <a:pt x="148983" y="553402"/>
                </a:lnTo>
                <a:lnTo>
                  <a:pt x="150063" y="550468"/>
                </a:lnTo>
                <a:lnTo>
                  <a:pt x="150063" y="546747"/>
                </a:lnTo>
                <a:lnTo>
                  <a:pt x="150063" y="343217"/>
                </a:lnTo>
                <a:lnTo>
                  <a:pt x="150063" y="340550"/>
                </a:lnTo>
                <a:lnTo>
                  <a:pt x="151384" y="339217"/>
                </a:lnTo>
                <a:lnTo>
                  <a:pt x="154051" y="339217"/>
                </a:lnTo>
                <a:lnTo>
                  <a:pt x="301713" y="339217"/>
                </a:lnTo>
                <a:lnTo>
                  <a:pt x="305422" y="339217"/>
                </a:lnTo>
                <a:lnTo>
                  <a:pt x="308356" y="338162"/>
                </a:lnTo>
                <a:lnTo>
                  <a:pt x="310489" y="336029"/>
                </a:lnTo>
                <a:lnTo>
                  <a:pt x="312610" y="333908"/>
                </a:lnTo>
                <a:lnTo>
                  <a:pt x="313677" y="330974"/>
                </a:lnTo>
                <a:lnTo>
                  <a:pt x="313677" y="327240"/>
                </a:lnTo>
                <a:lnTo>
                  <a:pt x="313677" y="223481"/>
                </a:lnTo>
                <a:lnTo>
                  <a:pt x="313677" y="219773"/>
                </a:lnTo>
                <a:lnTo>
                  <a:pt x="312610" y="216839"/>
                </a:lnTo>
                <a:lnTo>
                  <a:pt x="310489" y="214706"/>
                </a:lnTo>
                <a:lnTo>
                  <a:pt x="308356" y="212585"/>
                </a:lnTo>
                <a:lnTo>
                  <a:pt x="305422" y="211518"/>
                </a:lnTo>
                <a:lnTo>
                  <a:pt x="301713" y="211518"/>
                </a:lnTo>
                <a:lnTo>
                  <a:pt x="154051" y="211518"/>
                </a:lnTo>
                <a:lnTo>
                  <a:pt x="151384" y="211518"/>
                </a:lnTo>
                <a:lnTo>
                  <a:pt x="150063" y="210197"/>
                </a:lnTo>
                <a:lnTo>
                  <a:pt x="150063" y="207530"/>
                </a:lnTo>
                <a:lnTo>
                  <a:pt x="150063" y="132499"/>
                </a:lnTo>
                <a:lnTo>
                  <a:pt x="150063" y="129832"/>
                </a:lnTo>
                <a:lnTo>
                  <a:pt x="151384" y="128498"/>
                </a:lnTo>
                <a:lnTo>
                  <a:pt x="154051" y="128498"/>
                </a:lnTo>
                <a:lnTo>
                  <a:pt x="391896" y="128498"/>
                </a:lnTo>
                <a:lnTo>
                  <a:pt x="395617" y="128498"/>
                </a:lnTo>
                <a:lnTo>
                  <a:pt x="398551" y="127444"/>
                </a:lnTo>
                <a:lnTo>
                  <a:pt x="400685" y="125310"/>
                </a:lnTo>
                <a:lnTo>
                  <a:pt x="402805" y="123190"/>
                </a:lnTo>
                <a:lnTo>
                  <a:pt x="403872" y="120256"/>
                </a:lnTo>
                <a:lnTo>
                  <a:pt x="403872" y="116535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08913" y="4056487"/>
            <a:ext cx="2872104" cy="983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250" b="1" i="0">
                <a:solidFill>
                  <a:schemeClr val="bg1"/>
                </a:solidFill>
                <a:latin typeface="Barlow Black"/>
                <a:cs typeface="Barlow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592387"/>
            <a:ext cx="6806565" cy="7439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10482263"/>
            <a:ext cx="2420112" cy="5635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10482263"/>
            <a:ext cx="1739455" cy="5635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10482263"/>
            <a:ext cx="1739455" cy="5635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s://fitnesspassport.com.au/info/?utm_source=employer_email&amp;utm_medium=campaign_flyer&amp;utm_campaign=social_connections_campaign&amp;utm_content=flyer_cta_lin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08913" y="4056487"/>
            <a:ext cx="2872105" cy="9836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175" dirty="0"/>
              <a:t>SOCIAL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9600" y="4754882"/>
            <a:ext cx="4946650" cy="9836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6250" b="1" spc="175" dirty="0">
                <a:solidFill>
                  <a:srgbClr val="FFFFFF"/>
                </a:solidFill>
                <a:latin typeface="Barlow Black"/>
                <a:cs typeface="Barlow Black"/>
              </a:rPr>
              <a:t>CONNECTION</a:t>
            </a:r>
            <a:endParaRPr sz="6250">
              <a:latin typeface="Barlow Black"/>
              <a:cs typeface="Barlow Blac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5006" y="6591241"/>
            <a:ext cx="3119120" cy="1132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20065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solidFill>
                  <a:srgbClr val="008FD0"/>
                </a:solidFill>
                <a:latin typeface="Barlow Black"/>
                <a:cs typeface="Barlow Black"/>
              </a:rPr>
              <a:t>Human</a:t>
            </a:r>
            <a:r>
              <a:rPr sz="1500" b="1" spc="-10" dirty="0">
                <a:solidFill>
                  <a:srgbClr val="008FD0"/>
                </a:solidFill>
                <a:latin typeface="Barlow Black"/>
                <a:cs typeface="Barlow Black"/>
              </a:rPr>
              <a:t> </a:t>
            </a:r>
            <a:r>
              <a:rPr sz="1500" b="1" dirty="0">
                <a:solidFill>
                  <a:srgbClr val="008FD0"/>
                </a:solidFill>
                <a:latin typeface="Barlow Black"/>
                <a:cs typeface="Barlow Black"/>
              </a:rPr>
              <a:t>beings</a:t>
            </a:r>
            <a:r>
              <a:rPr sz="1500" b="1" spc="-5" dirty="0">
                <a:solidFill>
                  <a:srgbClr val="008FD0"/>
                </a:solidFill>
                <a:latin typeface="Barlow Black"/>
                <a:cs typeface="Barlow Black"/>
              </a:rPr>
              <a:t> </a:t>
            </a:r>
            <a:r>
              <a:rPr sz="1500" b="1" dirty="0">
                <a:solidFill>
                  <a:srgbClr val="008FD0"/>
                </a:solidFill>
                <a:latin typeface="Barlow Black"/>
                <a:cs typeface="Barlow Black"/>
              </a:rPr>
              <a:t>are</a:t>
            </a:r>
            <a:r>
              <a:rPr sz="1500" b="1" spc="-5" dirty="0">
                <a:solidFill>
                  <a:srgbClr val="008FD0"/>
                </a:solidFill>
                <a:latin typeface="Barlow Black"/>
                <a:cs typeface="Barlow Black"/>
              </a:rPr>
              <a:t> </a:t>
            </a:r>
            <a:r>
              <a:rPr sz="1500" b="1" dirty="0">
                <a:solidFill>
                  <a:srgbClr val="008FD0"/>
                </a:solidFill>
                <a:latin typeface="Barlow Black"/>
                <a:cs typeface="Barlow Black"/>
              </a:rPr>
              <a:t>wired</a:t>
            </a:r>
            <a:r>
              <a:rPr sz="1500" b="1" spc="-5" dirty="0">
                <a:solidFill>
                  <a:srgbClr val="008FD0"/>
                </a:solidFill>
                <a:latin typeface="Barlow Black"/>
                <a:cs typeface="Barlow Black"/>
              </a:rPr>
              <a:t> </a:t>
            </a:r>
            <a:r>
              <a:rPr sz="1500" b="1" spc="-25" dirty="0">
                <a:solidFill>
                  <a:srgbClr val="008FD0"/>
                </a:solidFill>
                <a:latin typeface="Barlow Black"/>
                <a:cs typeface="Barlow Black"/>
              </a:rPr>
              <a:t>for </a:t>
            </a:r>
            <a:r>
              <a:rPr sz="1500" b="1" dirty="0">
                <a:solidFill>
                  <a:srgbClr val="008FD0"/>
                </a:solidFill>
                <a:latin typeface="Barlow Black"/>
                <a:cs typeface="Barlow Black"/>
              </a:rPr>
              <a:t>connection and spending </a:t>
            </a:r>
            <a:r>
              <a:rPr sz="1500" b="1" spc="-20" dirty="0">
                <a:solidFill>
                  <a:srgbClr val="008FD0"/>
                </a:solidFill>
                <a:latin typeface="Barlow Black"/>
                <a:cs typeface="Barlow Black"/>
              </a:rPr>
              <a:t>time </a:t>
            </a:r>
            <a:r>
              <a:rPr sz="1500" b="1" dirty="0">
                <a:solidFill>
                  <a:srgbClr val="008FD0"/>
                </a:solidFill>
                <a:latin typeface="Barlow Black"/>
                <a:cs typeface="Barlow Black"/>
              </a:rPr>
              <a:t>with friends, family, </a:t>
            </a:r>
            <a:r>
              <a:rPr sz="1500" b="1" spc="-25" dirty="0">
                <a:solidFill>
                  <a:srgbClr val="008FD0"/>
                </a:solidFill>
                <a:latin typeface="Barlow Black"/>
                <a:cs typeface="Barlow Black"/>
              </a:rPr>
              <a:t>and </a:t>
            </a:r>
            <a:r>
              <a:rPr sz="1500" b="1" dirty="0">
                <a:solidFill>
                  <a:srgbClr val="008FD0"/>
                </a:solidFill>
                <a:latin typeface="Barlow Black"/>
                <a:cs typeface="Barlow Black"/>
              </a:rPr>
              <a:t>community</a:t>
            </a:r>
            <a:r>
              <a:rPr sz="1500" b="1" spc="-15" dirty="0">
                <a:solidFill>
                  <a:srgbClr val="008FD0"/>
                </a:solidFill>
                <a:latin typeface="Barlow Black"/>
                <a:cs typeface="Barlow Black"/>
              </a:rPr>
              <a:t> </a:t>
            </a:r>
            <a:r>
              <a:rPr sz="1500" b="1" dirty="0">
                <a:solidFill>
                  <a:srgbClr val="008FD0"/>
                </a:solidFill>
                <a:latin typeface="Barlow Black"/>
                <a:cs typeface="Barlow Black"/>
              </a:rPr>
              <a:t>can</a:t>
            </a:r>
            <a:r>
              <a:rPr sz="1500" b="1" spc="-10" dirty="0">
                <a:solidFill>
                  <a:srgbClr val="008FD0"/>
                </a:solidFill>
                <a:latin typeface="Barlow Black"/>
                <a:cs typeface="Barlow Black"/>
              </a:rPr>
              <a:t> help:</a:t>
            </a:r>
            <a:endParaRPr sz="1500">
              <a:latin typeface="Barlow Black"/>
              <a:cs typeface="Barlow Black"/>
            </a:endParaRPr>
          </a:p>
          <a:p>
            <a:pPr marL="12700">
              <a:lnSpc>
                <a:spcPts val="1520"/>
              </a:lnSpc>
              <a:tabLst>
                <a:tab pos="241300" algn="l"/>
              </a:tabLst>
            </a:pPr>
            <a:r>
              <a:rPr sz="1300" b="1" spc="-50" dirty="0">
                <a:solidFill>
                  <a:srgbClr val="008FD0"/>
                </a:solidFill>
                <a:latin typeface="Barlow"/>
                <a:cs typeface="Barlow"/>
              </a:rPr>
              <a:t>-</a:t>
            </a: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	Reduce</a:t>
            </a:r>
            <a:r>
              <a:rPr sz="1300" b="1" spc="-30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stress</a:t>
            </a:r>
            <a:r>
              <a:rPr sz="1300" b="1" spc="-30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and</a:t>
            </a:r>
            <a:r>
              <a:rPr sz="1300" b="1" spc="-30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anxiety:</a:t>
            </a:r>
            <a:r>
              <a:rPr sz="1300" b="1" spc="-30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Engaging</a:t>
            </a:r>
            <a:r>
              <a:rPr sz="1300" b="0" spc="-3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in</a:t>
            </a:r>
            <a:endParaRPr sz="1300">
              <a:latin typeface="Barlow Medium"/>
              <a:cs typeface="Barlow Medium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5006" y="7698677"/>
            <a:ext cx="3114675" cy="2204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48895">
              <a:lnSpc>
                <a:spcPct val="100000"/>
              </a:lnSpc>
              <a:spcBef>
                <a:spcPts val="100"/>
              </a:spcBef>
            </a:pP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social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activities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releases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oxytocin,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50" dirty="0">
                <a:solidFill>
                  <a:srgbClr val="008FD0"/>
                </a:solidFill>
                <a:latin typeface="Barlow Medium"/>
                <a:cs typeface="Barlow Medium"/>
              </a:rPr>
              <a:t>a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hormone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that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helps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lower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stress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levels.</a:t>
            </a:r>
            <a:endParaRPr sz="1300">
              <a:latin typeface="Barlow Medium"/>
              <a:cs typeface="Barlow Medium"/>
            </a:endParaRPr>
          </a:p>
          <a:p>
            <a:pPr marL="241300" marR="5080" indent="-229235">
              <a:lnSpc>
                <a:spcPct val="100000"/>
              </a:lnSpc>
              <a:buChar char="-"/>
              <a:tabLst>
                <a:tab pos="241300" algn="l"/>
              </a:tabLst>
            </a:pP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Improve</a:t>
            </a:r>
            <a:r>
              <a:rPr sz="1300" b="1" spc="-40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mental</a:t>
            </a:r>
            <a:r>
              <a:rPr sz="1300" b="1" spc="-35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resilience:</a:t>
            </a:r>
            <a:r>
              <a:rPr sz="1300" b="1" spc="-40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Having</a:t>
            </a:r>
            <a:r>
              <a:rPr sz="1300" b="0" spc="-3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50" dirty="0">
                <a:solidFill>
                  <a:srgbClr val="008FD0"/>
                </a:solidFill>
                <a:latin typeface="Barlow Medium"/>
                <a:cs typeface="Barlow Medium"/>
              </a:rPr>
              <a:t>a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strong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support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system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helps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individuals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navigate</a:t>
            </a:r>
            <a:r>
              <a:rPr sz="1300" b="0" spc="-3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challenges</a:t>
            </a:r>
            <a:r>
              <a:rPr sz="1300" b="0" spc="-3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more</a:t>
            </a:r>
            <a:r>
              <a:rPr sz="1300" b="0" spc="-3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effectively.</a:t>
            </a:r>
            <a:endParaRPr sz="1300">
              <a:latin typeface="Barlow Medium"/>
              <a:cs typeface="Barlow Medium"/>
            </a:endParaRPr>
          </a:p>
          <a:p>
            <a:pPr marL="241300" marR="278130" indent="-229235">
              <a:lnSpc>
                <a:spcPct val="100000"/>
              </a:lnSpc>
              <a:buChar char="-"/>
              <a:tabLst>
                <a:tab pos="241300" algn="l"/>
              </a:tabLst>
            </a:pP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Boost</a:t>
            </a:r>
            <a:r>
              <a:rPr sz="1300" b="1" spc="-15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physical</a:t>
            </a:r>
            <a:r>
              <a:rPr sz="1300" b="1" spc="-10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health:</a:t>
            </a:r>
            <a:r>
              <a:rPr sz="1300" b="1" spc="-10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Studies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have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linked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social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connection</a:t>
            </a:r>
            <a:endParaRPr sz="1300">
              <a:latin typeface="Barlow Medium"/>
              <a:cs typeface="Barlow Medium"/>
            </a:endParaRPr>
          </a:p>
          <a:p>
            <a:pPr marL="241300" marR="958215">
              <a:lnSpc>
                <a:spcPct val="100000"/>
              </a:lnSpc>
            </a:pP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with</a:t>
            </a:r>
            <a:r>
              <a:rPr sz="1300" b="0" spc="-2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lower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blood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pressure,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improved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immune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function, and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better</a:t>
            </a:r>
            <a:endParaRPr sz="1300">
              <a:latin typeface="Barlow Medium"/>
              <a:cs typeface="Barlow Medium"/>
            </a:endParaRPr>
          </a:p>
          <a:p>
            <a:pPr marL="241300">
              <a:lnSpc>
                <a:spcPct val="100000"/>
              </a:lnSpc>
            </a:pP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heart</a:t>
            </a:r>
            <a:r>
              <a:rPr sz="1300" b="0" spc="-3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health.</a:t>
            </a:r>
            <a:endParaRPr sz="1300">
              <a:latin typeface="Barlow Medium"/>
              <a:cs typeface="Barlow Medium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44004" y="5808722"/>
            <a:ext cx="491109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These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Easter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holidays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offer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a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fantastic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spc="-10" dirty="0">
                <a:solidFill>
                  <a:srgbClr val="FFFFFF"/>
                </a:solidFill>
                <a:latin typeface="Barlow"/>
                <a:cs typeface="Barlow"/>
              </a:rPr>
              <a:t>opportunity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to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prioritise</a:t>
            </a:r>
            <a:r>
              <a:rPr sz="1700" b="1" spc="-2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social</a:t>
            </a:r>
            <a:r>
              <a:rPr sz="1700" b="1" spc="-2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and</a:t>
            </a:r>
            <a:r>
              <a:rPr sz="1700" b="1" spc="-2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physical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spc="-10" dirty="0">
                <a:solidFill>
                  <a:srgbClr val="FFFFFF"/>
                </a:solidFill>
                <a:latin typeface="Barlow"/>
                <a:cs typeface="Barlow"/>
              </a:rPr>
              <a:t>wellbeing.</a:t>
            </a:r>
            <a:endParaRPr sz="1700">
              <a:latin typeface="Barlow"/>
              <a:cs typeface="Barlo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02762" y="6591228"/>
            <a:ext cx="3013075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solidFill>
                  <a:srgbClr val="008FD0"/>
                </a:solidFill>
                <a:latin typeface="Barlow Black"/>
                <a:cs typeface="Barlow Black"/>
              </a:rPr>
              <a:t>To</a:t>
            </a:r>
            <a:r>
              <a:rPr sz="1500" b="1" spc="-15" dirty="0">
                <a:solidFill>
                  <a:srgbClr val="008FD0"/>
                </a:solidFill>
                <a:latin typeface="Barlow Black"/>
                <a:cs typeface="Barlow Black"/>
              </a:rPr>
              <a:t> </a:t>
            </a:r>
            <a:r>
              <a:rPr sz="1500" b="1" dirty="0">
                <a:solidFill>
                  <a:srgbClr val="008FD0"/>
                </a:solidFill>
                <a:latin typeface="Barlow Black"/>
                <a:cs typeface="Barlow Black"/>
              </a:rPr>
              <a:t>improve</a:t>
            </a:r>
            <a:r>
              <a:rPr sz="1500" b="1" spc="-10" dirty="0">
                <a:solidFill>
                  <a:srgbClr val="008FD0"/>
                </a:solidFill>
                <a:latin typeface="Barlow Black"/>
                <a:cs typeface="Barlow Black"/>
              </a:rPr>
              <a:t> </a:t>
            </a:r>
            <a:r>
              <a:rPr sz="1500" b="1" dirty="0">
                <a:solidFill>
                  <a:srgbClr val="008FD0"/>
                </a:solidFill>
                <a:latin typeface="Barlow Black"/>
                <a:cs typeface="Barlow Black"/>
              </a:rPr>
              <a:t>your</a:t>
            </a:r>
            <a:r>
              <a:rPr sz="1500" b="1" spc="-10" dirty="0">
                <a:solidFill>
                  <a:srgbClr val="008FD0"/>
                </a:solidFill>
                <a:latin typeface="Barlow Black"/>
                <a:cs typeface="Barlow Black"/>
              </a:rPr>
              <a:t> connectedness </a:t>
            </a:r>
            <a:r>
              <a:rPr sz="1500" b="1" dirty="0">
                <a:solidFill>
                  <a:srgbClr val="008FD0"/>
                </a:solidFill>
                <a:latin typeface="Barlow Black"/>
                <a:cs typeface="Barlow Black"/>
              </a:rPr>
              <a:t>and</a:t>
            </a:r>
            <a:r>
              <a:rPr sz="1500" b="1" spc="-10" dirty="0">
                <a:solidFill>
                  <a:srgbClr val="008FD0"/>
                </a:solidFill>
                <a:latin typeface="Barlow Black"/>
                <a:cs typeface="Barlow Black"/>
              </a:rPr>
              <a:t> </a:t>
            </a:r>
            <a:r>
              <a:rPr sz="1500" b="1" dirty="0">
                <a:solidFill>
                  <a:srgbClr val="008FD0"/>
                </a:solidFill>
                <a:latin typeface="Barlow Black"/>
                <a:cs typeface="Barlow Black"/>
              </a:rPr>
              <a:t>maintain</a:t>
            </a:r>
            <a:r>
              <a:rPr sz="1500" b="1" spc="-10" dirty="0">
                <a:solidFill>
                  <a:srgbClr val="008FD0"/>
                </a:solidFill>
                <a:latin typeface="Barlow Black"/>
                <a:cs typeface="Barlow Black"/>
              </a:rPr>
              <a:t> </a:t>
            </a:r>
            <a:r>
              <a:rPr sz="1500" b="1" dirty="0">
                <a:solidFill>
                  <a:srgbClr val="008FD0"/>
                </a:solidFill>
                <a:latin typeface="Barlow Black"/>
                <a:cs typeface="Barlow Black"/>
              </a:rPr>
              <a:t>your</a:t>
            </a:r>
            <a:r>
              <a:rPr sz="1500" b="1" spc="-5" dirty="0">
                <a:solidFill>
                  <a:srgbClr val="008FD0"/>
                </a:solidFill>
                <a:latin typeface="Barlow Black"/>
                <a:cs typeface="Barlow Black"/>
              </a:rPr>
              <a:t> </a:t>
            </a:r>
            <a:r>
              <a:rPr sz="1500" b="1" dirty="0">
                <a:solidFill>
                  <a:srgbClr val="008FD0"/>
                </a:solidFill>
                <a:latin typeface="Barlow Black"/>
                <a:cs typeface="Barlow Black"/>
              </a:rPr>
              <a:t>physical</a:t>
            </a:r>
            <a:r>
              <a:rPr sz="1500" b="1" spc="-10" dirty="0">
                <a:solidFill>
                  <a:srgbClr val="008FD0"/>
                </a:solidFill>
                <a:latin typeface="Barlow Black"/>
                <a:cs typeface="Barlow Black"/>
              </a:rPr>
              <a:t> activity </a:t>
            </a:r>
            <a:r>
              <a:rPr sz="1500" b="1" dirty="0">
                <a:solidFill>
                  <a:srgbClr val="008FD0"/>
                </a:solidFill>
                <a:latin typeface="Barlow Black"/>
                <a:cs typeface="Barlow Black"/>
              </a:rPr>
              <a:t>these holidays why not </a:t>
            </a:r>
            <a:r>
              <a:rPr sz="1500" b="1" spc="-20" dirty="0">
                <a:solidFill>
                  <a:srgbClr val="008FD0"/>
                </a:solidFill>
                <a:latin typeface="Barlow Black"/>
                <a:cs typeface="Barlow Black"/>
              </a:rPr>
              <a:t>try:</a:t>
            </a:r>
            <a:endParaRPr sz="1500">
              <a:latin typeface="Barlow Black"/>
              <a:cs typeface="Barlow Black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02762" y="7271943"/>
            <a:ext cx="3194685" cy="2799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5080" indent="-229235">
              <a:lnSpc>
                <a:spcPct val="100000"/>
              </a:lnSpc>
              <a:spcBef>
                <a:spcPts val="100"/>
              </a:spcBef>
              <a:buChar char="-"/>
              <a:tabLst>
                <a:tab pos="241300" algn="l"/>
              </a:tabLst>
            </a:pP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Schedule</a:t>
            </a:r>
            <a:r>
              <a:rPr sz="1300" b="1" spc="-40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regular</a:t>
            </a:r>
            <a:r>
              <a:rPr sz="1300" b="1" spc="-35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active</a:t>
            </a:r>
            <a:r>
              <a:rPr sz="1300" b="1" spc="-35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spc="-10" dirty="0">
                <a:solidFill>
                  <a:srgbClr val="008FD0"/>
                </a:solidFill>
                <a:latin typeface="Barlow"/>
                <a:cs typeface="Barlow"/>
              </a:rPr>
              <a:t>catch-</a:t>
            </a:r>
            <a:r>
              <a:rPr sz="1300" b="1" spc="-20" dirty="0">
                <a:solidFill>
                  <a:srgbClr val="008FD0"/>
                </a:solidFill>
                <a:latin typeface="Barlow"/>
                <a:cs typeface="Barlow"/>
              </a:rPr>
              <a:t>ups: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Swap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coffee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date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for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wolk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or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workout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with</a:t>
            </a:r>
            <a:r>
              <a:rPr sz="1300" b="0" spc="-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</a:t>
            </a:r>
            <a:r>
              <a:rPr sz="1300" b="0" spc="-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friend.</a:t>
            </a:r>
            <a:endParaRPr sz="1300">
              <a:latin typeface="Barlow Medium"/>
              <a:cs typeface="Barlow Medium"/>
            </a:endParaRPr>
          </a:p>
          <a:p>
            <a:pPr marL="241300" marR="55880" indent="-229235">
              <a:lnSpc>
                <a:spcPct val="100000"/>
              </a:lnSpc>
              <a:buChar char="-"/>
              <a:tabLst>
                <a:tab pos="241300" algn="l"/>
              </a:tabLst>
            </a:pP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Join</a:t>
            </a:r>
            <a:r>
              <a:rPr sz="1300" b="1" spc="-25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a</a:t>
            </a:r>
            <a:r>
              <a:rPr sz="1300" b="1" spc="-20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local</a:t>
            </a:r>
            <a:r>
              <a:rPr sz="1300" b="1" spc="-20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sports</a:t>
            </a:r>
            <a:r>
              <a:rPr sz="1300" b="1" spc="-20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club</a:t>
            </a:r>
            <a:r>
              <a:rPr sz="1300" b="1" spc="-25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or</a:t>
            </a:r>
            <a:r>
              <a:rPr sz="1300" b="1" spc="-20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ﬁtness</a:t>
            </a:r>
            <a:r>
              <a:rPr sz="1300" b="1" spc="-20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spc="-10" dirty="0">
                <a:solidFill>
                  <a:srgbClr val="008FD0"/>
                </a:solidFill>
                <a:latin typeface="Barlow"/>
                <a:cs typeface="Barlow"/>
              </a:rPr>
              <a:t>class: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Regular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group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activities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help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build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lasting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connections.</a:t>
            </a:r>
            <a:endParaRPr sz="1300">
              <a:latin typeface="Barlow Medium"/>
              <a:cs typeface="Barlow Medium"/>
            </a:endParaRPr>
          </a:p>
          <a:p>
            <a:pPr marL="241300" marR="560705" indent="-229235">
              <a:lnSpc>
                <a:spcPct val="100000"/>
              </a:lnSpc>
              <a:buChar char="-"/>
              <a:tabLst>
                <a:tab pos="241300" algn="l"/>
              </a:tabLst>
            </a:pP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Encourage</a:t>
            </a:r>
            <a:r>
              <a:rPr sz="1300" b="1" spc="-35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workplace</a:t>
            </a:r>
            <a:r>
              <a:rPr sz="1300" b="1" spc="-30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spc="-10" dirty="0">
                <a:solidFill>
                  <a:srgbClr val="008FD0"/>
                </a:solidFill>
                <a:latin typeface="Barlow"/>
                <a:cs typeface="Barlow"/>
              </a:rPr>
              <a:t>wellness: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Suggest</a:t>
            </a:r>
            <a:r>
              <a:rPr sz="1300" b="0" spc="-1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lunchtime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walks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or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team </a:t>
            </a:r>
            <a:r>
              <a:rPr sz="1300" b="0" spc="10" dirty="0">
                <a:solidFill>
                  <a:srgbClr val="008FD0"/>
                </a:solidFill>
                <a:latin typeface="Barlow Medium"/>
                <a:cs typeface="Barlow Medium"/>
              </a:rPr>
              <a:t>ﬁtness</a:t>
            </a:r>
            <a:r>
              <a:rPr sz="1300" b="0" spc="204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challenges.</a:t>
            </a:r>
            <a:endParaRPr sz="1300">
              <a:latin typeface="Barlow Medium"/>
              <a:cs typeface="Barlow Medium"/>
            </a:endParaRPr>
          </a:p>
          <a:p>
            <a:pPr marL="241300" marR="618490" indent="-229235">
              <a:lnSpc>
                <a:spcPct val="100000"/>
              </a:lnSpc>
              <a:buChar char="-"/>
              <a:tabLst>
                <a:tab pos="241300" algn="l"/>
              </a:tabLst>
            </a:pP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Get</a:t>
            </a:r>
            <a:r>
              <a:rPr sz="1300" b="1" spc="-25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the</a:t>
            </a:r>
            <a:r>
              <a:rPr sz="1300" b="1" spc="-20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family</a:t>
            </a:r>
            <a:r>
              <a:rPr sz="1300" b="1" spc="-20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dirty="0">
                <a:solidFill>
                  <a:srgbClr val="008FD0"/>
                </a:solidFill>
                <a:latin typeface="Barlow"/>
                <a:cs typeface="Barlow"/>
              </a:rPr>
              <a:t>moving</a:t>
            </a:r>
            <a:r>
              <a:rPr sz="1300" b="1" spc="-20" dirty="0">
                <a:solidFill>
                  <a:srgbClr val="008FD0"/>
                </a:solidFill>
                <a:latin typeface="Barlow"/>
                <a:cs typeface="Barlow"/>
              </a:rPr>
              <a:t> </a:t>
            </a:r>
            <a:r>
              <a:rPr sz="1300" b="1" spc="-10" dirty="0">
                <a:solidFill>
                  <a:srgbClr val="008FD0"/>
                </a:solidFill>
                <a:latin typeface="Barlow"/>
                <a:cs typeface="Barlow"/>
              </a:rPr>
              <a:t>together: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Set up active traditions, 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like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weekend bike </a:t>
            </a:r>
            <a:r>
              <a:rPr sz="1300" b="0" spc="-10" dirty="0">
                <a:solidFill>
                  <a:srgbClr val="008FD0"/>
                </a:solidFill>
                <a:latin typeface="Barlow Medium"/>
                <a:cs typeface="Barlow Medium"/>
              </a:rPr>
              <a:t>rides,</a:t>
            </a:r>
            <a:endParaRPr sz="1300">
              <a:latin typeface="Barlow Medium"/>
              <a:cs typeface="Barlow Medium"/>
            </a:endParaRPr>
          </a:p>
          <a:p>
            <a:pPr marL="241300" marR="1299845">
              <a:lnSpc>
                <a:spcPct val="100000"/>
              </a:lnSpc>
            </a:pP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dance</a:t>
            </a:r>
            <a:r>
              <a:rPr sz="1300" b="0" spc="-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nights</a:t>
            </a:r>
            <a:r>
              <a:rPr sz="1300" b="0" spc="-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or</a:t>
            </a:r>
            <a:r>
              <a:rPr sz="1300" b="0" spc="-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a</a:t>
            </a:r>
            <a:r>
              <a:rPr sz="1300" b="0" spc="-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swim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in</a:t>
            </a:r>
            <a:r>
              <a:rPr sz="1300" b="0" spc="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dirty="0">
                <a:solidFill>
                  <a:srgbClr val="008FD0"/>
                </a:solidFill>
                <a:latin typeface="Barlow Medium"/>
                <a:cs typeface="Barlow Medium"/>
              </a:rPr>
              <a:t>the</a:t>
            </a:r>
            <a:r>
              <a:rPr sz="1300" b="0" spc="5" dirty="0">
                <a:solidFill>
                  <a:srgbClr val="008FD0"/>
                </a:solidFill>
                <a:latin typeface="Barlow Medium"/>
                <a:cs typeface="Barlow Medium"/>
              </a:rPr>
              <a:t> </a:t>
            </a:r>
            <a:r>
              <a:rPr sz="1300" b="0" spc="-20" dirty="0">
                <a:solidFill>
                  <a:srgbClr val="008FD0"/>
                </a:solidFill>
                <a:latin typeface="Barlow Medium"/>
                <a:cs typeface="Barlow Medium"/>
              </a:rPr>
              <a:t>pool.</a:t>
            </a:r>
            <a:endParaRPr sz="1300">
              <a:latin typeface="Barlow Medium"/>
              <a:cs typeface="Barlow Medium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93670" y="244089"/>
            <a:ext cx="1445260" cy="10914380"/>
            <a:chOff x="293670" y="244089"/>
            <a:chExt cx="1445260" cy="10914380"/>
          </a:xfrm>
        </p:grpSpPr>
        <p:pic>
          <p:nvPicPr>
            <p:cNvPr id="10" name="object 10"/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3670" y="244089"/>
              <a:ext cx="1444658" cy="1035819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3674" y="10270477"/>
              <a:ext cx="887679" cy="887679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1462227" y="10435666"/>
            <a:ext cx="5162550" cy="5175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0" dirty="0">
                <a:solidFill>
                  <a:srgbClr val="FFFFFF"/>
                </a:solidFill>
                <a:latin typeface="Barlow Medium"/>
                <a:cs typeface="Barlow Medium"/>
              </a:rPr>
              <a:t>For</a:t>
            </a:r>
            <a:r>
              <a:rPr sz="15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500" b="0" dirty="0">
                <a:solidFill>
                  <a:srgbClr val="FFFFFF"/>
                </a:solidFill>
                <a:latin typeface="Barlow Medium"/>
                <a:cs typeface="Barlow Medium"/>
              </a:rPr>
              <a:t>more</a:t>
            </a:r>
            <a:r>
              <a:rPr sz="15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500" b="0" dirty="0">
                <a:solidFill>
                  <a:srgbClr val="FFFFFF"/>
                </a:solidFill>
                <a:latin typeface="Barlow Medium"/>
                <a:cs typeface="Barlow Medium"/>
              </a:rPr>
              <a:t>great</a:t>
            </a:r>
            <a:r>
              <a:rPr sz="15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500" b="0" dirty="0">
                <a:solidFill>
                  <a:srgbClr val="FFFFFF"/>
                </a:solidFill>
                <a:latin typeface="Barlow Medium"/>
                <a:cs typeface="Barlow Medium"/>
              </a:rPr>
              <a:t>resources</a:t>
            </a:r>
            <a:r>
              <a:rPr sz="15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500" b="0" dirty="0">
                <a:solidFill>
                  <a:srgbClr val="FFFFFF"/>
                </a:solidFill>
                <a:latin typeface="Barlow Medium"/>
                <a:cs typeface="Barlow Medium"/>
              </a:rPr>
              <a:t>on</a:t>
            </a:r>
            <a:r>
              <a:rPr sz="15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500" b="0" dirty="0">
                <a:solidFill>
                  <a:srgbClr val="FFFFFF"/>
                </a:solidFill>
                <a:latin typeface="Barlow Medium"/>
                <a:cs typeface="Barlow Medium"/>
              </a:rPr>
              <a:t>a</a:t>
            </a:r>
            <a:r>
              <a:rPr sz="15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500" b="0" dirty="0">
                <a:solidFill>
                  <a:srgbClr val="FFFFFF"/>
                </a:solidFill>
                <a:latin typeface="Barlow Medium"/>
                <a:cs typeface="Barlow Medium"/>
              </a:rPr>
              <a:t>range</a:t>
            </a:r>
            <a:r>
              <a:rPr sz="15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500" b="0" dirty="0">
                <a:solidFill>
                  <a:srgbClr val="FFFFFF"/>
                </a:solidFill>
                <a:latin typeface="Barlow Medium"/>
                <a:cs typeface="Barlow Medium"/>
              </a:rPr>
              <a:t>of</a:t>
            </a:r>
            <a:r>
              <a:rPr sz="15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500" b="0" dirty="0">
                <a:solidFill>
                  <a:srgbClr val="FFFFFF"/>
                </a:solidFill>
                <a:latin typeface="Barlow Medium"/>
                <a:cs typeface="Barlow Medium"/>
              </a:rPr>
              <a:t>wellbeing</a:t>
            </a:r>
            <a:r>
              <a:rPr sz="1500" b="0" spc="-30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500" b="0" dirty="0">
                <a:solidFill>
                  <a:srgbClr val="FFFFFF"/>
                </a:solidFill>
                <a:latin typeface="Barlow Medium"/>
                <a:cs typeface="Barlow Medium"/>
              </a:rPr>
              <a:t>topics,</a:t>
            </a:r>
            <a:r>
              <a:rPr sz="1500" b="0" spc="-25" dirty="0">
                <a:solidFill>
                  <a:srgbClr val="FFFFFF"/>
                </a:solidFill>
                <a:latin typeface="Barlow Medium"/>
                <a:cs typeface="Barlow Medium"/>
              </a:rPr>
              <a:t> </a:t>
            </a:r>
            <a:r>
              <a:rPr sz="1500" b="0" spc="-10" dirty="0">
                <a:solidFill>
                  <a:srgbClr val="FFFFFF"/>
                </a:solidFill>
                <a:latin typeface="Barlow Medium"/>
                <a:cs typeface="Barlow Medium"/>
              </a:rPr>
              <a:t>visit:</a:t>
            </a:r>
            <a:endParaRPr sz="1500" dirty="0">
              <a:latin typeface="Barlow Medium"/>
              <a:cs typeface="Barlow Medium"/>
            </a:endParaRPr>
          </a:p>
          <a:p>
            <a:pPr marL="27940">
              <a:lnSpc>
                <a:spcPct val="100000"/>
              </a:lnSpc>
              <a:spcBef>
                <a:spcPts val="30"/>
              </a:spcBef>
            </a:pPr>
            <a:r>
              <a:rPr sz="1700" b="1" u="sng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arlow Black"/>
                <a:cs typeface="Barlow Black"/>
                <a:hlinkClick r:id="rId4"/>
              </a:rPr>
              <a:t>ﬁtnesspassport.com.au/info/</a:t>
            </a:r>
            <a:endParaRPr sz="1700" dirty="0">
              <a:latin typeface="Barlow Black"/>
              <a:cs typeface="Barlow Black"/>
            </a:endParaRPr>
          </a:p>
        </p:txBody>
      </p:sp>
      <p:pic>
        <p:nvPicPr>
          <p:cNvPr id="14" name="Picture 13" descr="A group of women with backpacks and a dog&#10;&#10;AI-generated content may be incorrect.">
            <a:extLst>
              <a:ext uri="{FF2B5EF4-FFF2-40B4-BE49-F238E27FC236}">
                <a16:creationId xmlns:a16="http://schemas.microsoft.com/office/drawing/2014/main" id="{374C65E5-6D34-D9C9-2DFB-5F1B936FB9B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556500" cy="6523346"/>
          </a:xfrm>
          <a:prstGeom prst="rect">
            <a:avLst/>
          </a:prstGeom>
        </p:spPr>
      </p:pic>
      <p:pic>
        <p:nvPicPr>
          <p:cNvPr id="16" name="Picture 15" descr="A white rectangular object with blue text&#10;&#10;AI-generated content may be incorrect.">
            <a:extLst>
              <a:ext uri="{FF2B5EF4-FFF2-40B4-BE49-F238E27FC236}">
                <a16:creationId xmlns:a16="http://schemas.microsoft.com/office/drawing/2014/main" id="{7F89D8D2-7598-4BC3-DF71-17049A2A098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670" y="244089"/>
            <a:ext cx="1444658" cy="103582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DB284B9-C56A-D45D-C1A3-B00DA6C106B4}"/>
              </a:ext>
            </a:extLst>
          </p:cNvPr>
          <p:cNvSpPr/>
          <p:nvPr/>
        </p:nvSpPr>
        <p:spPr>
          <a:xfrm>
            <a:off x="0" y="1200226"/>
            <a:ext cx="7556500" cy="5349799"/>
          </a:xfrm>
          <a:prstGeom prst="rect">
            <a:avLst/>
          </a:prstGeom>
          <a:gradFill flip="none" rotWithShape="1">
            <a:gsLst>
              <a:gs pos="0">
                <a:srgbClr val="0093D3"/>
              </a:gs>
              <a:gs pos="100000">
                <a:srgbClr val="0093D3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object 2">
            <a:extLst>
              <a:ext uri="{FF2B5EF4-FFF2-40B4-BE49-F238E27FC236}">
                <a16:creationId xmlns:a16="http://schemas.microsoft.com/office/drawing/2014/main" id="{EF1C97F2-FBBE-6A46-5752-9A2FA34B6490}"/>
              </a:ext>
            </a:extLst>
          </p:cNvPr>
          <p:cNvSpPr txBox="1">
            <a:spLocks/>
          </p:cNvSpPr>
          <p:nvPr/>
        </p:nvSpPr>
        <p:spPr>
          <a:xfrm>
            <a:off x="1708913" y="4056837"/>
            <a:ext cx="2872105" cy="9836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>
            <a:lvl1pPr>
              <a:defRPr sz="6250" b="1" i="0">
                <a:solidFill>
                  <a:schemeClr val="bg1"/>
                </a:solidFill>
                <a:latin typeface="Barlow Black"/>
                <a:ea typeface="+mj-ea"/>
                <a:cs typeface="Barlow Black"/>
              </a:defRPr>
            </a:lvl1pPr>
          </a:lstStyle>
          <a:p>
            <a:pPr marL="12700">
              <a:spcBef>
                <a:spcPts val="135"/>
              </a:spcBef>
            </a:pPr>
            <a:r>
              <a:rPr lang="en-AU" spc="175" dirty="0">
                <a:effectLst>
                  <a:outerShdw blurRad="50800" dist="76200" dir="2700000" algn="tl" rotWithShape="0">
                    <a:prstClr val="black">
                      <a:alpha val="20000"/>
                    </a:prstClr>
                  </a:outerShdw>
                </a:effectLst>
              </a:rPr>
              <a:t>SOCIAL</a:t>
            </a:r>
          </a:p>
        </p:txBody>
      </p:sp>
      <p:sp>
        <p:nvSpPr>
          <p:cNvPr id="19" name="object 3">
            <a:extLst>
              <a:ext uri="{FF2B5EF4-FFF2-40B4-BE49-F238E27FC236}">
                <a16:creationId xmlns:a16="http://schemas.microsoft.com/office/drawing/2014/main" id="{34C8BDA5-9539-F4DD-88F0-6084411A7C10}"/>
              </a:ext>
            </a:extLst>
          </p:cNvPr>
          <p:cNvSpPr txBox="1"/>
          <p:nvPr/>
        </p:nvSpPr>
        <p:spPr>
          <a:xfrm>
            <a:off x="539600" y="4755232"/>
            <a:ext cx="4946650" cy="9836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6250" b="1" spc="175" dirty="0">
                <a:solidFill>
                  <a:srgbClr val="FFFFFF"/>
                </a:solidFill>
                <a:effectLst>
                  <a:outerShdw blurRad="50800" dist="76200" dir="2700000" algn="tl" rotWithShape="0">
                    <a:prstClr val="black">
                      <a:alpha val="20000"/>
                    </a:prstClr>
                  </a:outerShdw>
                </a:effectLst>
                <a:latin typeface="Barlow Black"/>
                <a:cs typeface="Barlow Black"/>
              </a:rPr>
              <a:t>CONNECTION</a:t>
            </a:r>
            <a:endParaRPr sz="6250" dirty="0">
              <a:effectLst>
                <a:outerShdw blurRad="50800" dist="76200" dir="2700000" algn="tl" rotWithShape="0">
                  <a:prstClr val="black">
                    <a:alpha val="20000"/>
                  </a:prstClr>
                </a:outerShdw>
              </a:effectLst>
              <a:latin typeface="Barlow Black"/>
              <a:cs typeface="Barlow Black"/>
            </a:endParaRPr>
          </a:p>
        </p:txBody>
      </p:sp>
      <p:sp>
        <p:nvSpPr>
          <p:cNvPr id="20" name="object 6">
            <a:extLst>
              <a:ext uri="{FF2B5EF4-FFF2-40B4-BE49-F238E27FC236}">
                <a16:creationId xmlns:a16="http://schemas.microsoft.com/office/drawing/2014/main" id="{5424CDD6-B6B9-73A5-5C00-309E4711A4FA}"/>
              </a:ext>
            </a:extLst>
          </p:cNvPr>
          <p:cNvSpPr txBox="1"/>
          <p:nvPr/>
        </p:nvSpPr>
        <p:spPr>
          <a:xfrm>
            <a:off x="538787" y="5820217"/>
            <a:ext cx="491109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These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Easter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holidays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offer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a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fantastic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spc="-10" dirty="0">
                <a:solidFill>
                  <a:srgbClr val="FFFFFF"/>
                </a:solidFill>
                <a:latin typeface="Barlow"/>
                <a:cs typeface="Barlow"/>
              </a:rPr>
              <a:t>opportunity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to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prioritise</a:t>
            </a:r>
            <a:r>
              <a:rPr sz="1700" b="1" spc="-2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social</a:t>
            </a:r>
            <a:r>
              <a:rPr sz="1700" b="1" spc="-2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and</a:t>
            </a:r>
            <a:r>
              <a:rPr sz="1700" b="1" spc="-25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dirty="0">
                <a:solidFill>
                  <a:srgbClr val="FFFFFF"/>
                </a:solidFill>
                <a:latin typeface="Barlow"/>
                <a:cs typeface="Barlow"/>
              </a:rPr>
              <a:t>physical</a:t>
            </a:r>
            <a:r>
              <a:rPr sz="1700" b="1" spc="-30" dirty="0">
                <a:solidFill>
                  <a:srgbClr val="FFFFFF"/>
                </a:solidFill>
                <a:latin typeface="Barlow"/>
                <a:cs typeface="Barlow"/>
              </a:rPr>
              <a:t> </a:t>
            </a:r>
            <a:r>
              <a:rPr sz="1700" b="1" spc="-10" dirty="0">
                <a:solidFill>
                  <a:srgbClr val="FFFFFF"/>
                </a:solidFill>
                <a:latin typeface="Barlow"/>
                <a:cs typeface="Barlow"/>
              </a:rPr>
              <a:t>wellbeing.</a:t>
            </a:r>
            <a:endParaRPr sz="1700" dirty="0">
              <a:latin typeface="Barlow"/>
              <a:cs typeface="Barlow"/>
            </a:endParaRPr>
          </a:p>
        </p:txBody>
      </p:sp>
      <p:sp>
        <p:nvSpPr>
          <p:cNvPr id="21" name="object 2">
            <a:extLst>
              <a:ext uri="{FF2B5EF4-FFF2-40B4-BE49-F238E27FC236}">
                <a16:creationId xmlns:a16="http://schemas.microsoft.com/office/drawing/2014/main" id="{56E7D3BC-6755-5546-38E1-DD082E6476FE}"/>
              </a:ext>
            </a:extLst>
          </p:cNvPr>
          <p:cNvSpPr txBox="1">
            <a:spLocks/>
          </p:cNvSpPr>
          <p:nvPr/>
        </p:nvSpPr>
        <p:spPr>
          <a:xfrm>
            <a:off x="532437" y="3349625"/>
            <a:ext cx="4946650" cy="979114"/>
          </a:xfrm>
          <a:prstGeom prst="rect">
            <a:avLst/>
          </a:prstGeom>
          <a:ln w="12700">
            <a:noFill/>
          </a:ln>
        </p:spPr>
        <p:txBody>
          <a:bodyPr vert="horz" wrap="square" lIns="0" tIns="17145" rIns="0" bIns="0" rtlCol="0">
            <a:spAutoFit/>
          </a:bodyPr>
          <a:lstStyle>
            <a:lvl1pPr>
              <a:defRPr sz="6250" b="1" i="0">
                <a:solidFill>
                  <a:schemeClr val="bg1"/>
                </a:solidFill>
                <a:latin typeface="Barlow Black"/>
                <a:ea typeface="+mj-ea"/>
                <a:cs typeface="Barlow Black"/>
              </a:defRPr>
            </a:lvl1pPr>
          </a:lstStyle>
          <a:p>
            <a:pPr marL="12700">
              <a:spcBef>
                <a:spcPts val="135"/>
              </a:spcBef>
            </a:pPr>
            <a:r>
              <a:rPr lang="en-AU" spc="175" dirty="0">
                <a:ln w="12700">
                  <a:solidFill>
                    <a:schemeClr val="bg1"/>
                  </a:solidFill>
                </a:ln>
                <a:noFill/>
              </a:rPr>
              <a:t>THE</a:t>
            </a:r>
            <a:r>
              <a:rPr lang="en-AU" spc="175" dirty="0">
                <a:ln w="12700">
                  <a:solidFill>
                    <a:schemeClr val="tx1"/>
                  </a:solidFill>
                </a:ln>
              </a:rPr>
              <a:t> </a:t>
            </a:r>
            <a:r>
              <a:rPr lang="en-AU" spc="175" dirty="0">
                <a:ln w="12700">
                  <a:solidFill>
                    <a:schemeClr val="bg1"/>
                  </a:solidFill>
                </a:ln>
                <a:noFill/>
              </a:rPr>
              <a:t>POWER</a:t>
            </a:r>
          </a:p>
        </p:txBody>
      </p:sp>
      <p:sp>
        <p:nvSpPr>
          <p:cNvPr id="22" name="object 2">
            <a:extLst>
              <a:ext uri="{FF2B5EF4-FFF2-40B4-BE49-F238E27FC236}">
                <a16:creationId xmlns:a16="http://schemas.microsoft.com/office/drawing/2014/main" id="{99B453AD-E47B-1C3F-A888-920B3322E72B}"/>
              </a:ext>
            </a:extLst>
          </p:cNvPr>
          <p:cNvSpPr txBox="1">
            <a:spLocks/>
          </p:cNvSpPr>
          <p:nvPr/>
        </p:nvSpPr>
        <p:spPr>
          <a:xfrm>
            <a:off x="538788" y="4043717"/>
            <a:ext cx="1170126" cy="9836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>
            <a:lvl1pPr>
              <a:defRPr sz="6250" b="1" i="0">
                <a:solidFill>
                  <a:schemeClr val="bg1"/>
                </a:solidFill>
                <a:latin typeface="Barlow Black"/>
                <a:ea typeface="+mj-ea"/>
                <a:cs typeface="Barlow Black"/>
              </a:defRPr>
            </a:lvl1pPr>
          </a:lstStyle>
          <a:p>
            <a:pPr marL="12700">
              <a:spcBef>
                <a:spcPts val="135"/>
              </a:spcBef>
            </a:pPr>
            <a:r>
              <a:rPr lang="en-AU" spc="175" dirty="0">
                <a:ln w="12700">
                  <a:solidFill>
                    <a:schemeClr val="bg1"/>
                  </a:solidFill>
                </a:ln>
                <a:noFill/>
              </a:rPr>
              <a:t>OF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ad74e89-34f3-4fc3-b931-f3545b35e574" xsi:nil="true"/>
    <lcf76f155ced4ddcb4097134ff3c332f xmlns="a33352a1-544e-4f1c-9121-847d326bb384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05CE7C970E2A4DB0E92BE6AD0543E7" ma:contentTypeVersion="18" ma:contentTypeDescription="Create a new document." ma:contentTypeScope="" ma:versionID="3bfcd0f83cafbc314a3d10d9e817a09c">
  <xsd:schema xmlns:xsd="http://www.w3.org/2001/XMLSchema" xmlns:xs="http://www.w3.org/2001/XMLSchema" xmlns:p="http://schemas.microsoft.com/office/2006/metadata/properties" xmlns:ns2="5ad74e89-34f3-4fc3-b931-f3545b35e574" xmlns:ns3="a33352a1-544e-4f1c-9121-847d326bb384" targetNamespace="http://schemas.microsoft.com/office/2006/metadata/properties" ma:root="true" ma:fieldsID="efd63aee61fbf98ec15ba6f0efe85c6d" ns2:_="" ns3:_="">
    <xsd:import namespace="5ad74e89-34f3-4fc3-b931-f3545b35e574"/>
    <xsd:import namespace="a33352a1-544e-4f1c-9121-847d326bb38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d74e89-34f3-4fc3-b931-f3545b35e57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f3aff7f-e2d6-4a5d-8dec-bf62a9825e33}" ma:internalName="TaxCatchAll" ma:showField="CatchAllData" ma:web="5ad74e89-34f3-4fc3-b931-f3545b35e57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3352a1-544e-4f1c-9121-847d326bb3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fc25d8e-204f-4b4b-ae36-ef5e15eaf0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C57D47-845C-42C1-B95E-CE5FAD7489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D677C5-A076-4CF1-8261-D10C53D2C00A}">
  <ds:schemaRefs>
    <ds:schemaRef ds:uri="http://schemas.microsoft.com/office/2006/metadata/properties"/>
    <ds:schemaRef ds:uri="http://schemas.microsoft.com/office/infopath/2007/PartnerControls"/>
    <ds:schemaRef ds:uri="5ad74e89-34f3-4fc3-b931-f3545b35e574"/>
    <ds:schemaRef ds:uri="a33352a1-544e-4f1c-9121-847d326bb384"/>
  </ds:schemaRefs>
</ds:datastoreItem>
</file>

<file path=customXml/itemProps3.xml><?xml version="1.0" encoding="utf-8"?>
<ds:datastoreItem xmlns:ds="http://schemas.openxmlformats.org/officeDocument/2006/customXml" ds:itemID="{C1F4F531-92F4-4796-AEBD-9167990FA8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d74e89-34f3-4fc3-b931-f3545b35e574"/>
    <ds:schemaRef ds:uri="a33352a1-544e-4f1c-9121-847d326bb38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223</Words>
  <Application>Microsoft Office PowerPoint</Application>
  <PresentationFormat>Custom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Barlow</vt:lpstr>
      <vt:lpstr>Barlow Black</vt:lpstr>
      <vt:lpstr>Barlow Medium</vt:lpstr>
      <vt:lpstr>Calibri</vt:lpstr>
      <vt:lpstr>Office Theme</vt:lpstr>
      <vt:lpstr>SOCIAL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FP Social Connections Flyer - v2</dc:title>
  <cp:lastModifiedBy>Luke Aquilina</cp:lastModifiedBy>
  <cp:revision>1</cp:revision>
  <dcterms:created xsi:type="dcterms:W3CDTF">2025-03-25T01:36:16Z</dcterms:created>
  <dcterms:modified xsi:type="dcterms:W3CDTF">2025-03-25T02:07:25Z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2025-03-25T00:00:00Z</vt:filetime>
  </property>
  <property fmtid="{D5CDD505-2E9C-101B-9397-08002B2CF9AE}" pid="3" name="Creator">
    <vt:lpwstr>Adobe Illustrator 29.1 (Windows)</vt:lpwstr>
  </property>
  <property fmtid="{D5CDD505-2E9C-101B-9397-08002B2CF9AE}" pid="4" name="GTS_PDFXVersion">
    <vt:lpwstr>PDF/X-4</vt:lpwstr>
  </property>
  <property fmtid="{D5CDD505-2E9C-101B-9397-08002B2CF9AE}" pid="5" name="LastSaved">
    <vt:filetime>2025-03-25T00:00:00Z</vt:filetime>
  </property>
  <property fmtid="{D5CDD505-2E9C-101B-9397-08002B2CF9AE}" pid="6" name="Producer">
    <vt:lpwstr>Adobe PDF library 17.00</vt:lpwstr>
  </property>
  <property fmtid="{D5CDD505-2E9C-101B-9397-08002B2CF9AE}" pid="7" name="ContentTypeId">
    <vt:lpwstr>0x0101007F05CE7C970E2A4DB0E92BE6AD0543E7</vt:lpwstr>
  </property>
  <property fmtid="{D5CDD505-2E9C-101B-9397-08002B2CF9AE}" pid="8" name="MediaServiceImageTags">
    <vt:lpwstr/>
  </property>
</Properties>
</file>